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18"/>
  </p:notesMasterIdLst>
  <p:sldIdLst>
    <p:sldId id="658" r:id="rId5"/>
    <p:sldId id="661" r:id="rId6"/>
    <p:sldId id="663" r:id="rId7"/>
    <p:sldId id="268" r:id="rId8"/>
    <p:sldId id="616" r:id="rId9"/>
    <p:sldId id="657" r:id="rId10"/>
    <p:sldId id="690" r:id="rId11"/>
    <p:sldId id="257" r:id="rId12"/>
    <p:sldId id="685" r:id="rId13"/>
    <p:sldId id="262" r:id="rId14"/>
    <p:sldId id="687" r:id="rId15"/>
    <p:sldId id="688" r:id="rId16"/>
    <p:sldId id="65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ma Zafar" initials="FZ" lastIdx="2" clrIdx="0">
    <p:extLst>
      <p:ext uri="{19B8F6BF-5375-455C-9EA6-DF929625EA0E}">
        <p15:presenceInfo xmlns:p15="http://schemas.microsoft.com/office/powerpoint/2012/main" userId="Fatima Zaf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5" autoAdjust="0"/>
    <p:restoredTop sz="68877" autoAdjust="0"/>
  </p:normalViewPr>
  <p:slideViewPr>
    <p:cSldViewPr snapToGrid="0">
      <p:cViewPr varScale="1">
        <p:scale>
          <a:sx n="49" d="100"/>
          <a:sy n="49" d="100"/>
        </p:scale>
        <p:origin x="10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032" y="-12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2D633-B01C-4336-ABC8-8404D21EC52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ACE754-6E10-4166-8AC3-0545153F552C}">
      <dgm:prSet/>
      <dgm:spPr/>
      <dgm:t>
        <a:bodyPr/>
        <a:lstStyle/>
        <a:p>
          <a:r>
            <a:rPr lang="en-US" dirty="0"/>
            <a:t>Informed decision making –</a:t>
          </a:r>
        </a:p>
        <a:p>
          <a:r>
            <a:rPr lang="en-US" dirty="0"/>
            <a:t>   NOT only for compliance</a:t>
          </a:r>
        </a:p>
      </dgm:t>
    </dgm:pt>
    <dgm:pt modelId="{22086302-D880-4EDF-9825-28EF776CC033}" type="parTrans" cxnId="{7AE361D0-DDC3-414F-818D-3A237BFEC1D1}">
      <dgm:prSet/>
      <dgm:spPr/>
      <dgm:t>
        <a:bodyPr/>
        <a:lstStyle/>
        <a:p>
          <a:endParaRPr lang="en-US"/>
        </a:p>
      </dgm:t>
    </dgm:pt>
    <dgm:pt modelId="{9E6C945E-ED8C-4DBC-A947-3B61FA182B83}" type="sibTrans" cxnId="{7AE361D0-DDC3-414F-818D-3A237BFEC1D1}">
      <dgm:prSet/>
      <dgm:spPr/>
      <dgm:t>
        <a:bodyPr/>
        <a:lstStyle/>
        <a:p>
          <a:endParaRPr lang="en-US"/>
        </a:p>
      </dgm:t>
    </dgm:pt>
    <dgm:pt modelId="{D27BC7F4-772C-4783-84B7-3E1F9F7862F6}">
      <dgm:prSet/>
      <dgm:spPr/>
      <dgm:t>
        <a:bodyPr/>
        <a:lstStyle/>
        <a:p>
          <a:r>
            <a:rPr lang="en-US" dirty="0"/>
            <a:t>Minimizing harm, maximizing opportunity – </a:t>
          </a:r>
        </a:p>
        <a:p>
          <a:r>
            <a:rPr lang="en-US" dirty="0"/>
            <a:t>   NOT only considering negative effects</a:t>
          </a:r>
        </a:p>
      </dgm:t>
    </dgm:pt>
    <dgm:pt modelId="{2297E07E-71F0-4BB6-BB8C-AA19CC085CB7}" type="parTrans" cxnId="{0F1D4631-1534-4DB2-AC51-72D6DC0495CD}">
      <dgm:prSet/>
      <dgm:spPr/>
      <dgm:t>
        <a:bodyPr/>
        <a:lstStyle/>
        <a:p>
          <a:endParaRPr lang="en-US"/>
        </a:p>
      </dgm:t>
    </dgm:pt>
    <dgm:pt modelId="{71256CEF-0D7D-4411-AA89-39B8C9DABA2F}" type="sibTrans" cxnId="{0F1D4631-1534-4DB2-AC51-72D6DC0495CD}">
      <dgm:prSet/>
      <dgm:spPr/>
      <dgm:t>
        <a:bodyPr/>
        <a:lstStyle/>
        <a:p>
          <a:endParaRPr lang="en-US"/>
        </a:p>
      </dgm:t>
    </dgm:pt>
    <dgm:pt modelId="{0238B055-A9AA-455D-A9A4-4D55427D28B7}">
      <dgm:prSet/>
      <dgm:spPr/>
      <dgm:t>
        <a:bodyPr/>
        <a:lstStyle/>
        <a:p>
          <a:r>
            <a:rPr lang="en-US" dirty="0"/>
            <a:t>Embracing uncertainty, enabling innovation – </a:t>
          </a:r>
        </a:p>
        <a:p>
          <a:r>
            <a:rPr lang="en-US" dirty="0"/>
            <a:t>   NOT assuming we can predict the future</a:t>
          </a:r>
        </a:p>
      </dgm:t>
    </dgm:pt>
    <dgm:pt modelId="{20778EDF-543F-4F1B-AF67-996E430B3D2C}" type="parTrans" cxnId="{32DBEF1E-70AB-4EB2-A842-6150C0A7CBE6}">
      <dgm:prSet/>
      <dgm:spPr/>
      <dgm:t>
        <a:bodyPr/>
        <a:lstStyle/>
        <a:p>
          <a:endParaRPr lang="en-US"/>
        </a:p>
      </dgm:t>
    </dgm:pt>
    <dgm:pt modelId="{3393A13A-A21C-4BC3-8A53-D2014E0A0070}" type="sibTrans" cxnId="{32DBEF1E-70AB-4EB2-A842-6150C0A7CBE6}">
      <dgm:prSet/>
      <dgm:spPr/>
      <dgm:t>
        <a:bodyPr/>
        <a:lstStyle/>
        <a:p>
          <a:endParaRPr lang="en-US"/>
        </a:p>
      </dgm:t>
    </dgm:pt>
    <dgm:pt modelId="{D648EFE8-CEF8-4FA4-9F66-E201D3C804D1}">
      <dgm:prSet/>
      <dgm:spPr/>
      <dgm:t>
        <a:bodyPr/>
        <a:lstStyle/>
        <a:p>
          <a:r>
            <a:rPr lang="en-US" dirty="0"/>
            <a:t>A consultative process and team effort – </a:t>
          </a:r>
        </a:p>
        <a:p>
          <a:r>
            <a:rPr lang="en-US" dirty="0"/>
            <a:t>   NOT a desk job of one person</a:t>
          </a:r>
        </a:p>
      </dgm:t>
    </dgm:pt>
    <dgm:pt modelId="{6CD139D5-6247-4E6A-B897-EFFABBFF1AC6}" type="parTrans" cxnId="{18E2A6DF-B26A-46F1-9DA5-B62B4DE4DCC1}">
      <dgm:prSet/>
      <dgm:spPr/>
      <dgm:t>
        <a:bodyPr/>
        <a:lstStyle/>
        <a:p>
          <a:endParaRPr lang="en-US"/>
        </a:p>
      </dgm:t>
    </dgm:pt>
    <dgm:pt modelId="{CDE1ACB7-E9B1-4D7A-8315-F22197CE7F31}" type="sibTrans" cxnId="{18E2A6DF-B26A-46F1-9DA5-B62B4DE4DCC1}">
      <dgm:prSet/>
      <dgm:spPr/>
      <dgm:t>
        <a:bodyPr/>
        <a:lstStyle/>
        <a:p>
          <a:endParaRPr lang="en-US"/>
        </a:p>
      </dgm:t>
    </dgm:pt>
    <dgm:pt modelId="{D44CEEAD-6CB5-49CF-A2DF-DDC00373CB38}" type="pres">
      <dgm:prSet presAssocID="{DAD2D633-B01C-4336-ABC8-8404D21EC52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D21B5B-524E-4F84-9832-745053485C21}" type="pres">
      <dgm:prSet presAssocID="{67ACE754-6E10-4166-8AC3-0545153F552C}" presName="thickLine" presStyleLbl="alignNode1" presStyleIdx="0" presStyleCnt="4"/>
      <dgm:spPr/>
    </dgm:pt>
    <dgm:pt modelId="{036D067A-75B5-48BE-888F-26F0AA5BD36A}" type="pres">
      <dgm:prSet presAssocID="{67ACE754-6E10-4166-8AC3-0545153F552C}" presName="horz1" presStyleCnt="0"/>
      <dgm:spPr/>
    </dgm:pt>
    <dgm:pt modelId="{EED7A40E-6EA3-4C15-B52F-2328F146812D}" type="pres">
      <dgm:prSet presAssocID="{67ACE754-6E10-4166-8AC3-0545153F552C}" presName="tx1" presStyleLbl="revTx" presStyleIdx="0" presStyleCnt="4"/>
      <dgm:spPr/>
      <dgm:t>
        <a:bodyPr/>
        <a:lstStyle/>
        <a:p>
          <a:endParaRPr lang="en-US"/>
        </a:p>
      </dgm:t>
    </dgm:pt>
    <dgm:pt modelId="{8F1794C1-D895-455E-90B4-E93DFB8C228C}" type="pres">
      <dgm:prSet presAssocID="{67ACE754-6E10-4166-8AC3-0545153F552C}" presName="vert1" presStyleCnt="0"/>
      <dgm:spPr/>
    </dgm:pt>
    <dgm:pt modelId="{6C7996B1-25E9-413C-AD7D-492919AD7E35}" type="pres">
      <dgm:prSet presAssocID="{D27BC7F4-772C-4783-84B7-3E1F9F7862F6}" presName="thickLine" presStyleLbl="alignNode1" presStyleIdx="1" presStyleCnt="4"/>
      <dgm:spPr/>
    </dgm:pt>
    <dgm:pt modelId="{E10731C2-867F-4AD2-A2CE-4AC95553A00A}" type="pres">
      <dgm:prSet presAssocID="{D27BC7F4-772C-4783-84B7-3E1F9F7862F6}" presName="horz1" presStyleCnt="0"/>
      <dgm:spPr/>
    </dgm:pt>
    <dgm:pt modelId="{F5516F88-C143-4530-AAA0-9666625C1E53}" type="pres">
      <dgm:prSet presAssocID="{D27BC7F4-772C-4783-84B7-3E1F9F7862F6}" presName="tx1" presStyleLbl="revTx" presStyleIdx="1" presStyleCnt="4"/>
      <dgm:spPr/>
      <dgm:t>
        <a:bodyPr/>
        <a:lstStyle/>
        <a:p>
          <a:endParaRPr lang="en-US"/>
        </a:p>
      </dgm:t>
    </dgm:pt>
    <dgm:pt modelId="{E83737CE-F5D1-4858-8542-451A2AD59FE1}" type="pres">
      <dgm:prSet presAssocID="{D27BC7F4-772C-4783-84B7-3E1F9F7862F6}" presName="vert1" presStyleCnt="0"/>
      <dgm:spPr/>
    </dgm:pt>
    <dgm:pt modelId="{EF62F097-3231-4AFB-A699-1548A06F3A84}" type="pres">
      <dgm:prSet presAssocID="{0238B055-A9AA-455D-A9A4-4D55427D28B7}" presName="thickLine" presStyleLbl="alignNode1" presStyleIdx="2" presStyleCnt="4"/>
      <dgm:spPr/>
    </dgm:pt>
    <dgm:pt modelId="{DB85A973-CF6B-43F7-A9FF-D1265B8F9625}" type="pres">
      <dgm:prSet presAssocID="{0238B055-A9AA-455D-A9A4-4D55427D28B7}" presName="horz1" presStyleCnt="0"/>
      <dgm:spPr/>
    </dgm:pt>
    <dgm:pt modelId="{B36787CC-3742-4604-B985-5E645E33F72A}" type="pres">
      <dgm:prSet presAssocID="{0238B055-A9AA-455D-A9A4-4D55427D28B7}" presName="tx1" presStyleLbl="revTx" presStyleIdx="2" presStyleCnt="4"/>
      <dgm:spPr/>
      <dgm:t>
        <a:bodyPr/>
        <a:lstStyle/>
        <a:p>
          <a:endParaRPr lang="en-US"/>
        </a:p>
      </dgm:t>
    </dgm:pt>
    <dgm:pt modelId="{0C32CBD2-6C31-4BE0-BE09-C1A8B22A733E}" type="pres">
      <dgm:prSet presAssocID="{0238B055-A9AA-455D-A9A4-4D55427D28B7}" presName="vert1" presStyleCnt="0"/>
      <dgm:spPr/>
    </dgm:pt>
    <dgm:pt modelId="{769A27A1-3BCC-49BA-AAB0-8FB0D6EF9757}" type="pres">
      <dgm:prSet presAssocID="{D648EFE8-CEF8-4FA4-9F66-E201D3C804D1}" presName="thickLine" presStyleLbl="alignNode1" presStyleIdx="3" presStyleCnt="4"/>
      <dgm:spPr/>
    </dgm:pt>
    <dgm:pt modelId="{037B3393-8968-4732-ACEF-3001D65D2CAF}" type="pres">
      <dgm:prSet presAssocID="{D648EFE8-CEF8-4FA4-9F66-E201D3C804D1}" presName="horz1" presStyleCnt="0"/>
      <dgm:spPr/>
    </dgm:pt>
    <dgm:pt modelId="{8AC27B78-B648-4FD2-8A02-CAA6FF794120}" type="pres">
      <dgm:prSet presAssocID="{D648EFE8-CEF8-4FA4-9F66-E201D3C804D1}" presName="tx1" presStyleLbl="revTx" presStyleIdx="3" presStyleCnt="4"/>
      <dgm:spPr/>
      <dgm:t>
        <a:bodyPr/>
        <a:lstStyle/>
        <a:p>
          <a:endParaRPr lang="en-US"/>
        </a:p>
      </dgm:t>
    </dgm:pt>
    <dgm:pt modelId="{933C1E6D-7821-4518-9F14-79ED119FB6CD}" type="pres">
      <dgm:prSet presAssocID="{D648EFE8-CEF8-4FA4-9F66-E201D3C804D1}" presName="vert1" presStyleCnt="0"/>
      <dgm:spPr/>
    </dgm:pt>
  </dgm:ptLst>
  <dgm:cxnLst>
    <dgm:cxn modelId="{18E2A6DF-B26A-46F1-9DA5-B62B4DE4DCC1}" srcId="{DAD2D633-B01C-4336-ABC8-8404D21EC522}" destId="{D648EFE8-CEF8-4FA4-9F66-E201D3C804D1}" srcOrd="3" destOrd="0" parTransId="{6CD139D5-6247-4E6A-B897-EFFABBFF1AC6}" sibTransId="{CDE1ACB7-E9B1-4D7A-8315-F22197CE7F31}"/>
    <dgm:cxn modelId="{653567CB-FB20-467C-8C80-CD0ADE1A11F8}" type="presOf" srcId="{D648EFE8-CEF8-4FA4-9F66-E201D3C804D1}" destId="{8AC27B78-B648-4FD2-8A02-CAA6FF794120}" srcOrd="0" destOrd="0" presId="urn:microsoft.com/office/officeart/2008/layout/LinedList"/>
    <dgm:cxn modelId="{CE0AB886-9390-4358-93BC-710F395DB317}" type="presOf" srcId="{67ACE754-6E10-4166-8AC3-0545153F552C}" destId="{EED7A40E-6EA3-4C15-B52F-2328F146812D}" srcOrd="0" destOrd="0" presId="urn:microsoft.com/office/officeart/2008/layout/LinedList"/>
    <dgm:cxn modelId="{0D15992F-4F2D-4002-9FA8-AF96E2BD8A94}" type="presOf" srcId="{DAD2D633-B01C-4336-ABC8-8404D21EC522}" destId="{D44CEEAD-6CB5-49CF-A2DF-DDC00373CB38}" srcOrd="0" destOrd="0" presId="urn:microsoft.com/office/officeart/2008/layout/LinedList"/>
    <dgm:cxn modelId="{927F6E56-CEDC-4F3C-9661-FD9E3CB26AF5}" type="presOf" srcId="{D27BC7F4-772C-4783-84B7-3E1F9F7862F6}" destId="{F5516F88-C143-4530-AAA0-9666625C1E53}" srcOrd="0" destOrd="0" presId="urn:microsoft.com/office/officeart/2008/layout/LinedList"/>
    <dgm:cxn modelId="{8F5F8846-6855-45A9-A077-FB637E73E83C}" type="presOf" srcId="{0238B055-A9AA-455D-A9A4-4D55427D28B7}" destId="{B36787CC-3742-4604-B985-5E645E33F72A}" srcOrd="0" destOrd="0" presId="urn:microsoft.com/office/officeart/2008/layout/LinedList"/>
    <dgm:cxn modelId="{32DBEF1E-70AB-4EB2-A842-6150C0A7CBE6}" srcId="{DAD2D633-B01C-4336-ABC8-8404D21EC522}" destId="{0238B055-A9AA-455D-A9A4-4D55427D28B7}" srcOrd="2" destOrd="0" parTransId="{20778EDF-543F-4F1B-AF67-996E430B3D2C}" sibTransId="{3393A13A-A21C-4BC3-8A53-D2014E0A0070}"/>
    <dgm:cxn modelId="{7AE361D0-DDC3-414F-818D-3A237BFEC1D1}" srcId="{DAD2D633-B01C-4336-ABC8-8404D21EC522}" destId="{67ACE754-6E10-4166-8AC3-0545153F552C}" srcOrd="0" destOrd="0" parTransId="{22086302-D880-4EDF-9825-28EF776CC033}" sibTransId="{9E6C945E-ED8C-4DBC-A947-3B61FA182B83}"/>
    <dgm:cxn modelId="{0F1D4631-1534-4DB2-AC51-72D6DC0495CD}" srcId="{DAD2D633-B01C-4336-ABC8-8404D21EC522}" destId="{D27BC7F4-772C-4783-84B7-3E1F9F7862F6}" srcOrd="1" destOrd="0" parTransId="{2297E07E-71F0-4BB6-BB8C-AA19CC085CB7}" sibTransId="{71256CEF-0D7D-4411-AA89-39B8C9DABA2F}"/>
    <dgm:cxn modelId="{DE97DBCB-D548-4FAB-B8C9-6FEC5693A3C9}" type="presParOf" srcId="{D44CEEAD-6CB5-49CF-A2DF-DDC00373CB38}" destId="{12D21B5B-524E-4F84-9832-745053485C21}" srcOrd="0" destOrd="0" presId="urn:microsoft.com/office/officeart/2008/layout/LinedList"/>
    <dgm:cxn modelId="{8F74AD37-C3D7-446E-A65D-BCA1A0685F8C}" type="presParOf" srcId="{D44CEEAD-6CB5-49CF-A2DF-DDC00373CB38}" destId="{036D067A-75B5-48BE-888F-26F0AA5BD36A}" srcOrd="1" destOrd="0" presId="urn:microsoft.com/office/officeart/2008/layout/LinedList"/>
    <dgm:cxn modelId="{46EB7A2F-F017-4EFF-BEE9-EEDCA55D8E03}" type="presParOf" srcId="{036D067A-75B5-48BE-888F-26F0AA5BD36A}" destId="{EED7A40E-6EA3-4C15-B52F-2328F146812D}" srcOrd="0" destOrd="0" presId="urn:microsoft.com/office/officeart/2008/layout/LinedList"/>
    <dgm:cxn modelId="{651B8D7A-C3A7-497F-B956-423F07A6B2B5}" type="presParOf" srcId="{036D067A-75B5-48BE-888F-26F0AA5BD36A}" destId="{8F1794C1-D895-455E-90B4-E93DFB8C228C}" srcOrd="1" destOrd="0" presId="urn:microsoft.com/office/officeart/2008/layout/LinedList"/>
    <dgm:cxn modelId="{9735A7A5-DC8A-426F-AF6E-1DF406AAE0BE}" type="presParOf" srcId="{D44CEEAD-6CB5-49CF-A2DF-DDC00373CB38}" destId="{6C7996B1-25E9-413C-AD7D-492919AD7E35}" srcOrd="2" destOrd="0" presId="urn:microsoft.com/office/officeart/2008/layout/LinedList"/>
    <dgm:cxn modelId="{62F58046-ADA8-47F6-8389-E043500D05AA}" type="presParOf" srcId="{D44CEEAD-6CB5-49CF-A2DF-DDC00373CB38}" destId="{E10731C2-867F-4AD2-A2CE-4AC95553A00A}" srcOrd="3" destOrd="0" presId="urn:microsoft.com/office/officeart/2008/layout/LinedList"/>
    <dgm:cxn modelId="{B78841D5-E366-4813-BE48-515E6C67A655}" type="presParOf" srcId="{E10731C2-867F-4AD2-A2CE-4AC95553A00A}" destId="{F5516F88-C143-4530-AAA0-9666625C1E53}" srcOrd="0" destOrd="0" presId="urn:microsoft.com/office/officeart/2008/layout/LinedList"/>
    <dgm:cxn modelId="{083A4B86-8926-410C-8324-981F4203C041}" type="presParOf" srcId="{E10731C2-867F-4AD2-A2CE-4AC95553A00A}" destId="{E83737CE-F5D1-4858-8542-451A2AD59FE1}" srcOrd="1" destOrd="0" presId="urn:microsoft.com/office/officeart/2008/layout/LinedList"/>
    <dgm:cxn modelId="{B0E24EA3-D52D-41F0-A862-CE6E39D22F6D}" type="presParOf" srcId="{D44CEEAD-6CB5-49CF-A2DF-DDC00373CB38}" destId="{EF62F097-3231-4AFB-A699-1548A06F3A84}" srcOrd="4" destOrd="0" presId="urn:microsoft.com/office/officeart/2008/layout/LinedList"/>
    <dgm:cxn modelId="{F650C378-728B-4829-9D09-E633C7849543}" type="presParOf" srcId="{D44CEEAD-6CB5-49CF-A2DF-DDC00373CB38}" destId="{DB85A973-CF6B-43F7-A9FF-D1265B8F9625}" srcOrd="5" destOrd="0" presId="urn:microsoft.com/office/officeart/2008/layout/LinedList"/>
    <dgm:cxn modelId="{6BACBE6C-D292-4FD2-B92A-D123F921AE62}" type="presParOf" srcId="{DB85A973-CF6B-43F7-A9FF-D1265B8F9625}" destId="{B36787CC-3742-4604-B985-5E645E33F72A}" srcOrd="0" destOrd="0" presId="urn:microsoft.com/office/officeart/2008/layout/LinedList"/>
    <dgm:cxn modelId="{590B5C54-AB0B-4335-94FD-49A26B3EDC02}" type="presParOf" srcId="{DB85A973-CF6B-43F7-A9FF-D1265B8F9625}" destId="{0C32CBD2-6C31-4BE0-BE09-C1A8B22A733E}" srcOrd="1" destOrd="0" presId="urn:microsoft.com/office/officeart/2008/layout/LinedList"/>
    <dgm:cxn modelId="{6CE23718-F6AF-437F-B4AA-657DBB159E99}" type="presParOf" srcId="{D44CEEAD-6CB5-49CF-A2DF-DDC00373CB38}" destId="{769A27A1-3BCC-49BA-AAB0-8FB0D6EF9757}" srcOrd="6" destOrd="0" presId="urn:microsoft.com/office/officeart/2008/layout/LinedList"/>
    <dgm:cxn modelId="{BC209B3B-E2AC-4E9E-B3E6-BE7C38C70298}" type="presParOf" srcId="{D44CEEAD-6CB5-49CF-A2DF-DDC00373CB38}" destId="{037B3393-8968-4732-ACEF-3001D65D2CAF}" srcOrd="7" destOrd="0" presId="urn:microsoft.com/office/officeart/2008/layout/LinedList"/>
    <dgm:cxn modelId="{1E770F9E-5805-4024-9A11-640CF5A5941F}" type="presParOf" srcId="{037B3393-8968-4732-ACEF-3001D65D2CAF}" destId="{8AC27B78-B648-4FD2-8A02-CAA6FF794120}" srcOrd="0" destOrd="0" presId="urn:microsoft.com/office/officeart/2008/layout/LinedList"/>
    <dgm:cxn modelId="{FE948C3B-8109-4137-A306-B13A05FD473F}" type="presParOf" srcId="{037B3393-8968-4732-ACEF-3001D65D2CAF}" destId="{933C1E6D-7821-4518-9F14-79ED119FB6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4002F-2F32-44F7-99BF-0837CAE014FF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36100F26-200D-4ED0-A22E-3CB6E0754E95}">
      <dgm:prSet phldrT="[Text]"/>
      <dgm:spPr/>
      <dgm:t>
        <a:bodyPr/>
        <a:lstStyle/>
        <a:p>
          <a:r>
            <a:rPr lang="en-US" dirty="0"/>
            <a:t>Global Corporate	</a:t>
          </a:r>
        </a:p>
      </dgm:t>
    </dgm:pt>
    <dgm:pt modelId="{0EFEFE0A-95EC-4C20-9934-843BEAABDE94}" type="parTrans" cxnId="{D3CFD478-B93F-449A-A2ED-332646E2F7FC}">
      <dgm:prSet/>
      <dgm:spPr/>
      <dgm:t>
        <a:bodyPr/>
        <a:lstStyle/>
        <a:p>
          <a:endParaRPr lang="en-US"/>
        </a:p>
      </dgm:t>
    </dgm:pt>
    <dgm:pt modelId="{DF26A4F8-140A-4581-8432-FA657EE843BC}" type="sibTrans" cxnId="{D3CFD478-B93F-449A-A2ED-332646E2F7FC}">
      <dgm:prSet/>
      <dgm:spPr/>
      <dgm:t>
        <a:bodyPr/>
        <a:lstStyle/>
        <a:p>
          <a:endParaRPr lang="en-US"/>
        </a:p>
      </dgm:t>
    </dgm:pt>
    <dgm:pt modelId="{10DBEB6D-0FE3-49B5-9C40-E0A5017E21B4}">
      <dgm:prSet phldrT="[Text]"/>
      <dgm:spPr/>
      <dgm:t>
        <a:bodyPr/>
        <a:lstStyle/>
        <a:p>
          <a:r>
            <a:rPr lang="en-US" dirty="0"/>
            <a:t>Unit/Programme</a:t>
          </a:r>
        </a:p>
      </dgm:t>
    </dgm:pt>
    <dgm:pt modelId="{4F289635-0D9B-4389-B9A3-35BFF8F8BB8C}" type="parTrans" cxnId="{1609DEB1-9C35-411F-B163-FAEFE7880AB0}">
      <dgm:prSet/>
      <dgm:spPr/>
      <dgm:t>
        <a:bodyPr/>
        <a:lstStyle/>
        <a:p>
          <a:endParaRPr lang="en-US"/>
        </a:p>
      </dgm:t>
    </dgm:pt>
    <dgm:pt modelId="{80D4AD83-8BBA-4521-9EC4-6480C67BDD9F}" type="sibTrans" cxnId="{1609DEB1-9C35-411F-B163-FAEFE7880AB0}">
      <dgm:prSet/>
      <dgm:spPr/>
      <dgm:t>
        <a:bodyPr/>
        <a:lstStyle/>
        <a:p>
          <a:endParaRPr lang="en-US"/>
        </a:p>
      </dgm:t>
    </dgm:pt>
    <dgm:pt modelId="{49ED9058-94EF-49BF-B477-E71FC0D41629}">
      <dgm:prSet phldrT="[Text]"/>
      <dgm:spPr/>
      <dgm:t>
        <a:bodyPr/>
        <a:lstStyle/>
        <a:p>
          <a:r>
            <a:rPr lang="en-US" dirty="0"/>
            <a:t>Projects</a:t>
          </a:r>
        </a:p>
      </dgm:t>
    </dgm:pt>
    <dgm:pt modelId="{166694CA-1AC2-481A-B71C-FB66C012FA7C}" type="parTrans" cxnId="{B15A4F12-C329-41F6-A316-787CB5B21A34}">
      <dgm:prSet/>
      <dgm:spPr/>
      <dgm:t>
        <a:bodyPr/>
        <a:lstStyle/>
        <a:p>
          <a:endParaRPr lang="en-US"/>
        </a:p>
      </dgm:t>
    </dgm:pt>
    <dgm:pt modelId="{36B48E0A-0FF6-4C64-906B-9F3721FAAAE2}" type="sibTrans" cxnId="{B15A4F12-C329-41F6-A316-787CB5B21A34}">
      <dgm:prSet/>
      <dgm:spPr/>
      <dgm:t>
        <a:bodyPr/>
        <a:lstStyle/>
        <a:p>
          <a:endParaRPr lang="en-US"/>
        </a:p>
      </dgm:t>
    </dgm:pt>
    <dgm:pt modelId="{D1425609-C951-4BF8-80D0-CC5D933D1FC0}" type="pres">
      <dgm:prSet presAssocID="{3B84002F-2F32-44F7-99BF-0837CAE014FF}" presName="compositeShape" presStyleCnt="0">
        <dgm:presLayoutVars>
          <dgm:dir/>
          <dgm:resizeHandles/>
        </dgm:presLayoutVars>
      </dgm:prSet>
      <dgm:spPr/>
    </dgm:pt>
    <dgm:pt modelId="{4B1FEA68-412B-478D-9235-995B7CB97B0A}" type="pres">
      <dgm:prSet presAssocID="{3B84002F-2F32-44F7-99BF-0837CAE014FF}" presName="pyramid" presStyleLbl="node1" presStyleIdx="0" presStyleCnt="1" custLinFactNeighborX="-1680" custLinFactNeighborY="-1395"/>
      <dgm:spPr/>
    </dgm:pt>
    <dgm:pt modelId="{7DBD49BF-41F0-4D4E-883F-6A56B3ED6703}" type="pres">
      <dgm:prSet presAssocID="{3B84002F-2F32-44F7-99BF-0837CAE014FF}" presName="theList" presStyleCnt="0"/>
      <dgm:spPr/>
    </dgm:pt>
    <dgm:pt modelId="{E0708864-4343-4CA3-B88B-D897BADB50EF}" type="pres">
      <dgm:prSet presAssocID="{36100F26-200D-4ED0-A22E-3CB6E0754E9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5B505-D42C-470D-85ED-F244955ECA59}" type="pres">
      <dgm:prSet presAssocID="{36100F26-200D-4ED0-A22E-3CB6E0754E95}" presName="aSpace" presStyleCnt="0"/>
      <dgm:spPr/>
    </dgm:pt>
    <dgm:pt modelId="{E71C46B2-407E-44FD-BF6E-2FFBF07105D1}" type="pres">
      <dgm:prSet presAssocID="{10DBEB6D-0FE3-49B5-9C40-E0A5017E21B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8E833-499A-4BF5-91DB-016DD88B8AB8}" type="pres">
      <dgm:prSet presAssocID="{10DBEB6D-0FE3-49B5-9C40-E0A5017E21B4}" presName="aSpace" presStyleCnt="0"/>
      <dgm:spPr/>
    </dgm:pt>
    <dgm:pt modelId="{7EBC21F5-C92C-4E6F-95FF-036809E837EF}" type="pres">
      <dgm:prSet presAssocID="{49ED9058-94EF-49BF-B477-E71FC0D4162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85693-6593-4F17-BAFF-33A6E7C128DE}" type="pres">
      <dgm:prSet presAssocID="{49ED9058-94EF-49BF-B477-E71FC0D41629}" presName="aSpace" presStyleCnt="0"/>
      <dgm:spPr/>
    </dgm:pt>
  </dgm:ptLst>
  <dgm:cxnLst>
    <dgm:cxn modelId="{22C03AEA-39ED-47B2-AA10-5BA35425A761}" type="presOf" srcId="{3B84002F-2F32-44F7-99BF-0837CAE014FF}" destId="{D1425609-C951-4BF8-80D0-CC5D933D1FC0}" srcOrd="0" destOrd="0" presId="urn:microsoft.com/office/officeart/2005/8/layout/pyramid2"/>
    <dgm:cxn modelId="{1E6B9D7D-1866-45EC-B736-3F8BEED96B1C}" type="presOf" srcId="{36100F26-200D-4ED0-A22E-3CB6E0754E95}" destId="{E0708864-4343-4CA3-B88B-D897BADB50EF}" srcOrd="0" destOrd="0" presId="urn:microsoft.com/office/officeart/2005/8/layout/pyramid2"/>
    <dgm:cxn modelId="{79FBC529-5A33-4304-9F53-63702F8E6F0C}" type="presOf" srcId="{10DBEB6D-0FE3-49B5-9C40-E0A5017E21B4}" destId="{E71C46B2-407E-44FD-BF6E-2FFBF07105D1}" srcOrd="0" destOrd="0" presId="urn:microsoft.com/office/officeart/2005/8/layout/pyramid2"/>
    <dgm:cxn modelId="{403F8BAC-C611-4E66-8532-038A7C8F1E6C}" type="presOf" srcId="{49ED9058-94EF-49BF-B477-E71FC0D41629}" destId="{7EBC21F5-C92C-4E6F-95FF-036809E837EF}" srcOrd="0" destOrd="0" presId="urn:microsoft.com/office/officeart/2005/8/layout/pyramid2"/>
    <dgm:cxn modelId="{D3CFD478-B93F-449A-A2ED-332646E2F7FC}" srcId="{3B84002F-2F32-44F7-99BF-0837CAE014FF}" destId="{36100F26-200D-4ED0-A22E-3CB6E0754E95}" srcOrd="0" destOrd="0" parTransId="{0EFEFE0A-95EC-4C20-9934-843BEAABDE94}" sibTransId="{DF26A4F8-140A-4581-8432-FA657EE843BC}"/>
    <dgm:cxn modelId="{B15A4F12-C329-41F6-A316-787CB5B21A34}" srcId="{3B84002F-2F32-44F7-99BF-0837CAE014FF}" destId="{49ED9058-94EF-49BF-B477-E71FC0D41629}" srcOrd="2" destOrd="0" parTransId="{166694CA-1AC2-481A-B71C-FB66C012FA7C}" sibTransId="{36B48E0A-0FF6-4C64-906B-9F3721FAAAE2}"/>
    <dgm:cxn modelId="{1609DEB1-9C35-411F-B163-FAEFE7880AB0}" srcId="{3B84002F-2F32-44F7-99BF-0837CAE014FF}" destId="{10DBEB6D-0FE3-49B5-9C40-E0A5017E21B4}" srcOrd="1" destOrd="0" parTransId="{4F289635-0D9B-4389-B9A3-35BFF8F8BB8C}" sibTransId="{80D4AD83-8BBA-4521-9EC4-6480C67BDD9F}"/>
    <dgm:cxn modelId="{4CD7E97B-1ABB-4F2D-BE7B-16288915FCC6}" type="presParOf" srcId="{D1425609-C951-4BF8-80D0-CC5D933D1FC0}" destId="{4B1FEA68-412B-478D-9235-995B7CB97B0A}" srcOrd="0" destOrd="0" presId="urn:microsoft.com/office/officeart/2005/8/layout/pyramid2"/>
    <dgm:cxn modelId="{6BF860C5-CA80-4A7C-8F66-79B986BAB6AF}" type="presParOf" srcId="{D1425609-C951-4BF8-80D0-CC5D933D1FC0}" destId="{7DBD49BF-41F0-4D4E-883F-6A56B3ED6703}" srcOrd="1" destOrd="0" presId="urn:microsoft.com/office/officeart/2005/8/layout/pyramid2"/>
    <dgm:cxn modelId="{5E88BAEC-7704-44B8-BA32-4973E7462F2A}" type="presParOf" srcId="{7DBD49BF-41F0-4D4E-883F-6A56B3ED6703}" destId="{E0708864-4343-4CA3-B88B-D897BADB50EF}" srcOrd="0" destOrd="0" presId="urn:microsoft.com/office/officeart/2005/8/layout/pyramid2"/>
    <dgm:cxn modelId="{A73B1019-E5F6-4B26-BEDC-D58F4CE83D3C}" type="presParOf" srcId="{7DBD49BF-41F0-4D4E-883F-6A56B3ED6703}" destId="{7685B505-D42C-470D-85ED-F244955ECA59}" srcOrd="1" destOrd="0" presId="urn:microsoft.com/office/officeart/2005/8/layout/pyramid2"/>
    <dgm:cxn modelId="{F92AB41F-0E25-45B3-833D-675EA68E3295}" type="presParOf" srcId="{7DBD49BF-41F0-4D4E-883F-6A56B3ED6703}" destId="{E71C46B2-407E-44FD-BF6E-2FFBF07105D1}" srcOrd="2" destOrd="0" presId="urn:microsoft.com/office/officeart/2005/8/layout/pyramid2"/>
    <dgm:cxn modelId="{F0E8E453-AABB-4889-9EA0-BC101A3D86CF}" type="presParOf" srcId="{7DBD49BF-41F0-4D4E-883F-6A56B3ED6703}" destId="{F7F8E833-499A-4BF5-91DB-016DD88B8AB8}" srcOrd="3" destOrd="0" presId="urn:microsoft.com/office/officeart/2005/8/layout/pyramid2"/>
    <dgm:cxn modelId="{4E6BAC92-F5BF-4B07-B11A-38536E6BB584}" type="presParOf" srcId="{7DBD49BF-41F0-4D4E-883F-6A56B3ED6703}" destId="{7EBC21F5-C92C-4E6F-95FF-036809E837EF}" srcOrd="4" destOrd="0" presId="urn:microsoft.com/office/officeart/2005/8/layout/pyramid2"/>
    <dgm:cxn modelId="{47CF1DD4-3FD7-4D59-8BE5-690600F5EAFB}" type="presParOf" srcId="{7DBD49BF-41F0-4D4E-883F-6A56B3ED6703}" destId="{FA185693-6593-4F17-BAFF-33A6E7C128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1003D-8E0B-495F-9E88-3DEDC5F813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84825-4F27-4DAD-AC97-036316B7594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Financial</a:t>
          </a:r>
        </a:p>
      </dgm:t>
    </dgm:pt>
    <dgm:pt modelId="{9FD38F06-E61E-450C-A996-E08247776F29}" type="parTrans" cxnId="{E8E4F297-B0A6-4F7E-AC7C-C72AC792D7B8}">
      <dgm:prSet/>
      <dgm:spPr/>
      <dgm:t>
        <a:bodyPr/>
        <a:lstStyle/>
        <a:p>
          <a:endParaRPr lang="en-US"/>
        </a:p>
      </dgm:t>
    </dgm:pt>
    <dgm:pt modelId="{3934D622-234D-4848-AFFC-649F7689FF73}" type="sibTrans" cxnId="{E8E4F297-B0A6-4F7E-AC7C-C72AC792D7B8}">
      <dgm:prSet/>
      <dgm:spPr/>
      <dgm:t>
        <a:bodyPr/>
        <a:lstStyle/>
        <a:p>
          <a:endParaRPr lang="en-US"/>
        </a:p>
      </dgm:t>
    </dgm:pt>
    <dgm:pt modelId="{1EFBCCF5-A7AE-4635-8CC0-AAAC61FEEFB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Operational</a:t>
          </a:r>
        </a:p>
      </dgm:t>
    </dgm:pt>
    <dgm:pt modelId="{69D13594-68AE-43F5-8574-5CD1367103F8}" type="parTrans" cxnId="{51357442-1C64-470A-9C38-0ED059DC5844}">
      <dgm:prSet/>
      <dgm:spPr/>
      <dgm:t>
        <a:bodyPr/>
        <a:lstStyle/>
        <a:p>
          <a:endParaRPr lang="en-US"/>
        </a:p>
      </dgm:t>
    </dgm:pt>
    <dgm:pt modelId="{3E8DAD75-A1D5-4F3B-BE04-EC38A382EA22}" type="sibTrans" cxnId="{51357442-1C64-470A-9C38-0ED059DC5844}">
      <dgm:prSet/>
      <dgm:spPr/>
      <dgm:t>
        <a:bodyPr/>
        <a:lstStyle/>
        <a:p>
          <a:endParaRPr lang="en-US"/>
        </a:p>
      </dgm:t>
    </dgm:pt>
    <dgm:pt modelId="{BEA019C9-BD87-4BAB-A0DC-0789D4AA284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Organizational</a:t>
          </a:r>
        </a:p>
      </dgm:t>
    </dgm:pt>
    <dgm:pt modelId="{24C7DE2E-9348-4EA6-B3FB-A0461A2B5EF4}" type="parTrans" cxnId="{FE1411A6-31F5-4B56-8C27-E2090164E173}">
      <dgm:prSet/>
      <dgm:spPr/>
      <dgm:t>
        <a:bodyPr/>
        <a:lstStyle/>
        <a:p>
          <a:endParaRPr lang="en-US"/>
        </a:p>
      </dgm:t>
    </dgm:pt>
    <dgm:pt modelId="{22BA9A07-B4F6-45D7-93E1-3B11C2B22FCB}" type="sibTrans" cxnId="{FE1411A6-31F5-4B56-8C27-E2090164E173}">
      <dgm:prSet/>
      <dgm:spPr/>
      <dgm:t>
        <a:bodyPr/>
        <a:lstStyle/>
        <a:p>
          <a:endParaRPr lang="en-US"/>
        </a:p>
      </dgm:t>
    </dgm:pt>
    <dgm:pt modelId="{682DA83C-D957-426D-A245-87D3B44AC8A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Political</a:t>
          </a:r>
        </a:p>
      </dgm:t>
    </dgm:pt>
    <dgm:pt modelId="{447ABE20-8309-44B4-A73D-24551BAB56F0}" type="parTrans" cxnId="{3D7B4419-3E47-47A4-84A3-C0FA7473D704}">
      <dgm:prSet/>
      <dgm:spPr/>
      <dgm:t>
        <a:bodyPr/>
        <a:lstStyle/>
        <a:p>
          <a:endParaRPr lang="en-US"/>
        </a:p>
      </dgm:t>
    </dgm:pt>
    <dgm:pt modelId="{073339B7-DFCA-4050-90D4-7BD77079E400}" type="sibTrans" cxnId="{3D7B4419-3E47-47A4-84A3-C0FA7473D704}">
      <dgm:prSet/>
      <dgm:spPr/>
      <dgm:t>
        <a:bodyPr/>
        <a:lstStyle/>
        <a:p>
          <a:endParaRPr lang="en-US"/>
        </a:p>
      </dgm:t>
    </dgm:pt>
    <dgm:pt modelId="{1ABC9842-99F6-41D9-816A-30A7EA60CE5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Regulatory</a:t>
          </a:r>
        </a:p>
      </dgm:t>
    </dgm:pt>
    <dgm:pt modelId="{F596A46F-3B95-481B-B2CD-A12CF09DDFBC}" type="parTrans" cxnId="{45719704-9B01-4A26-A810-23DC7C51F317}">
      <dgm:prSet/>
      <dgm:spPr/>
      <dgm:t>
        <a:bodyPr/>
        <a:lstStyle/>
        <a:p>
          <a:endParaRPr lang="en-US"/>
        </a:p>
      </dgm:t>
    </dgm:pt>
    <dgm:pt modelId="{55C5AA9C-0744-42BE-B24E-0EA681A40BC3}" type="sibTrans" cxnId="{45719704-9B01-4A26-A810-23DC7C51F317}">
      <dgm:prSet/>
      <dgm:spPr/>
      <dgm:t>
        <a:bodyPr/>
        <a:lstStyle/>
        <a:p>
          <a:endParaRPr lang="en-US"/>
        </a:p>
      </dgm:t>
    </dgm:pt>
    <dgm:pt modelId="{97DB529E-83E5-4ABB-8CD2-03D9E69CACB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Strategic</a:t>
          </a:r>
        </a:p>
      </dgm:t>
    </dgm:pt>
    <dgm:pt modelId="{86A5BFF0-B74A-4971-8897-B93AAD0748C4}" type="parTrans" cxnId="{58B654A5-5EAE-43BD-AAED-375E76D85A2A}">
      <dgm:prSet/>
      <dgm:spPr/>
      <dgm:t>
        <a:bodyPr/>
        <a:lstStyle/>
        <a:p>
          <a:endParaRPr lang="en-US"/>
        </a:p>
      </dgm:t>
    </dgm:pt>
    <dgm:pt modelId="{C7E9028F-DDB2-4668-A8B4-A31165AA4B09}" type="sibTrans" cxnId="{58B654A5-5EAE-43BD-AAED-375E76D85A2A}">
      <dgm:prSet/>
      <dgm:spPr/>
      <dgm:t>
        <a:bodyPr/>
        <a:lstStyle/>
        <a:p>
          <a:endParaRPr lang="en-US"/>
        </a:p>
      </dgm:t>
    </dgm:pt>
    <dgm:pt modelId="{71F37C27-F6AD-458E-853B-5787887D436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/>
            <a:t>Social and Environmental</a:t>
          </a:r>
        </a:p>
      </dgm:t>
    </dgm:pt>
    <dgm:pt modelId="{652AAC12-D7CA-4E36-9D0E-100ECB9A2C4E}" type="sibTrans" cxnId="{41EE5F54-36E0-4259-A750-B9ABF35C5C01}">
      <dgm:prSet/>
      <dgm:spPr/>
      <dgm:t>
        <a:bodyPr/>
        <a:lstStyle/>
        <a:p>
          <a:endParaRPr lang="en-US"/>
        </a:p>
      </dgm:t>
    </dgm:pt>
    <dgm:pt modelId="{5F067111-E7F2-4072-BF9E-32A325A7E758}" type="parTrans" cxnId="{41EE5F54-36E0-4259-A750-B9ABF35C5C01}">
      <dgm:prSet/>
      <dgm:spPr/>
      <dgm:t>
        <a:bodyPr/>
        <a:lstStyle/>
        <a:p>
          <a:endParaRPr lang="en-US"/>
        </a:p>
      </dgm:t>
    </dgm:pt>
    <dgm:pt modelId="{72CBC8A0-600D-44F7-B8D5-C6C232137DC6}" type="pres">
      <dgm:prSet presAssocID="{A531003D-8E0B-495F-9E88-3DEDC5F813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B0F5D7B-DCB8-404D-8DB1-0319E022C9A0}" type="pres">
      <dgm:prSet presAssocID="{A531003D-8E0B-495F-9E88-3DEDC5F8133B}" presName="Name1" presStyleCnt="0"/>
      <dgm:spPr/>
    </dgm:pt>
    <dgm:pt modelId="{DA00539E-ABD0-44FD-8761-5AC7E21AE087}" type="pres">
      <dgm:prSet presAssocID="{A531003D-8E0B-495F-9E88-3DEDC5F8133B}" presName="cycle" presStyleCnt="0"/>
      <dgm:spPr/>
    </dgm:pt>
    <dgm:pt modelId="{816181B4-6997-42BD-A976-5DC6DD61AC47}" type="pres">
      <dgm:prSet presAssocID="{A531003D-8E0B-495F-9E88-3DEDC5F8133B}" presName="srcNode" presStyleLbl="node1" presStyleIdx="0" presStyleCnt="7"/>
      <dgm:spPr/>
    </dgm:pt>
    <dgm:pt modelId="{445445BD-45C2-4265-9A77-C9CAE37C4E0A}" type="pres">
      <dgm:prSet presAssocID="{A531003D-8E0B-495F-9E88-3DEDC5F8133B}" presName="conn" presStyleLbl="parChTrans1D2" presStyleIdx="0" presStyleCnt="1"/>
      <dgm:spPr/>
      <dgm:t>
        <a:bodyPr/>
        <a:lstStyle/>
        <a:p>
          <a:endParaRPr lang="en-US"/>
        </a:p>
      </dgm:t>
    </dgm:pt>
    <dgm:pt modelId="{A0670D7B-4AFE-44A5-BC5C-250E0A69518C}" type="pres">
      <dgm:prSet presAssocID="{A531003D-8E0B-495F-9E88-3DEDC5F8133B}" presName="extraNode" presStyleLbl="node1" presStyleIdx="0" presStyleCnt="7"/>
      <dgm:spPr/>
    </dgm:pt>
    <dgm:pt modelId="{7E0489B1-FC84-4504-A34B-046253FEF392}" type="pres">
      <dgm:prSet presAssocID="{A531003D-8E0B-495F-9E88-3DEDC5F8133B}" presName="dstNode" presStyleLbl="node1" presStyleIdx="0" presStyleCnt="7"/>
      <dgm:spPr/>
    </dgm:pt>
    <dgm:pt modelId="{7068140E-EEB2-471E-A658-5354AD362D16}" type="pres">
      <dgm:prSet presAssocID="{71F37C27-F6AD-458E-853B-5787887D436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47447-97AF-490F-BC12-23CDFFA0929B}" type="pres">
      <dgm:prSet presAssocID="{71F37C27-F6AD-458E-853B-5787887D4361}" presName="accent_1" presStyleCnt="0"/>
      <dgm:spPr/>
    </dgm:pt>
    <dgm:pt modelId="{9D90FBF8-89F6-4782-9258-A3374DC6797F}" type="pres">
      <dgm:prSet presAssocID="{71F37C27-F6AD-458E-853B-5787887D4361}" presName="accentRepeatNode" presStyleLbl="solidFgAcc1" presStyleIdx="0" presStyleCnt="7"/>
      <dgm:spPr/>
    </dgm:pt>
    <dgm:pt modelId="{221D0B7B-03BE-4EC7-A5DD-6919B64435A6}" type="pres">
      <dgm:prSet presAssocID="{18D84825-4F27-4DAD-AC97-036316B7594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CB546-A5A6-42A4-8CE5-08DC65A931A2}" type="pres">
      <dgm:prSet presAssocID="{18D84825-4F27-4DAD-AC97-036316B75942}" presName="accent_2" presStyleCnt="0"/>
      <dgm:spPr/>
    </dgm:pt>
    <dgm:pt modelId="{8A8F5C4F-E79C-4B20-9DD7-4E1AA8CEEEE0}" type="pres">
      <dgm:prSet presAssocID="{18D84825-4F27-4DAD-AC97-036316B75942}" presName="accentRepeatNode" presStyleLbl="solidFgAcc1" presStyleIdx="1" presStyleCnt="7"/>
      <dgm:spPr/>
    </dgm:pt>
    <dgm:pt modelId="{8A380805-8144-4E07-99E4-F56B1A0A00DA}" type="pres">
      <dgm:prSet presAssocID="{1EFBCCF5-A7AE-4635-8CC0-AAAC61FEEFB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1DE7A-7ECD-4CF3-A0D1-F07D96F4258B}" type="pres">
      <dgm:prSet presAssocID="{1EFBCCF5-A7AE-4635-8CC0-AAAC61FEEFBF}" presName="accent_3" presStyleCnt="0"/>
      <dgm:spPr/>
    </dgm:pt>
    <dgm:pt modelId="{B6576532-B007-4D01-A092-5E29802056DF}" type="pres">
      <dgm:prSet presAssocID="{1EFBCCF5-A7AE-4635-8CC0-AAAC61FEEFBF}" presName="accentRepeatNode" presStyleLbl="solidFgAcc1" presStyleIdx="2" presStyleCnt="7"/>
      <dgm:spPr/>
    </dgm:pt>
    <dgm:pt modelId="{CEC18AB7-4277-4FBF-B933-04107B20CA5F}" type="pres">
      <dgm:prSet presAssocID="{BEA019C9-BD87-4BAB-A0DC-0789D4AA284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B5887-EC17-4C4E-9E63-57D9A01B8899}" type="pres">
      <dgm:prSet presAssocID="{BEA019C9-BD87-4BAB-A0DC-0789D4AA2841}" presName="accent_4" presStyleCnt="0"/>
      <dgm:spPr/>
    </dgm:pt>
    <dgm:pt modelId="{47A2A600-50B5-4FD9-A26C-57DB837B076D}" type="pres">
      <dgm:prSet presAssocID="{BEA019C9-BD87-4BAB-A0DC-0789D4AA2841}" presName="accentRepeatNode" presStyleLbl="solidFgAcc1" presStyleIdx="3" presStyleCnt="7"/>
      <dgm:spPr/>
    </dgm:pt>
    <dgm:pt modelId="{A94E1438-C1AA-42E1-8A62-05899850D378}" type="pres">
      <dgm:prSet presAssocID="{682DA83C-D957-426D-A245-87D3B44AC8A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806D6-DEE1-48B6-8188-70977858E570}" type="pres">
      <dgm:prSet presAssocID="{682DA83C-D957-426D-A245-87D3B44AC8A6}" presName="accent_5" presStyleCnt="0"/>
      <dgm:spPr/>
    </dgm:pt>
    <dgm:pt modelId="{C5DBD0B4-E302-40E7-A3E7-CFBCCCEC5A2B}" type="pres">
      <dgm:prSet presAssocID="{682DA83C-D957-426D-A245-87D3B44AC8A6}" presName="accentRepeatNode" presStyleLbl="solidFgAcc1" presStyleIdx="4" presStyleCnt="7"/>
      <dgm:spPr/>
    </dgm:pt>
    <dgm:pt modelId="{46087299-D7B0-44BF-BE1B-0A92AB9E3CD2}" type="pres">
      <dgm:prSet presAssocID="{1ABC9842-99F6-41D9-816A-30A7EA60CE5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F7B33-0FEE-416A-BAE7-96C6C180C590}" type="pres">
      <dgm:prSet presAssocID="{1ABC9842-99F6-41D9-816A-30A7EA60CE57}" presName="accent_6" presStyleCnt="0"/>
      <dgm:spPr/>
    </dgm:pt>
    <dgm:pt modelId="{5D4E0FBA-58E0-4649-AD2C-EFA329EFE0D9}" type="pres">
      <dgm:prSet presAssocID="{1ABC9842-99F6-41D9-816A-30A7EA60CE57}" presName="accentRepeatNode" presStyleLbl="solidFgAcc1" presStyleIdx="5" presStyleCnt="7"/>
      <dgm:spPr/>
    </dgm:pt>
    <dgm:pt modelId="{89311C2E-93B8-4500-B6E4-683C5D2153D7}" type="pres">
      <dgm:prSet presAssocID="{97DB529E-83E5-4ABB-8CD2-03D9E69CACB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EC47C-1B91-42BB-9FD0-8DC1ED3E9CD9}" type="pres">
      <dgm:prSet presAssocID="{97DB529E-83E5-4ABB-8CD2-03D9E69CACB8}" presName="accent_7" presStyleCnt="0"/>
      <dgm:spPr/>
    </dgm:pt>
    <dgm:pt modelId="{3E73367E-C0FC-4394-808E-D9E145FB5FA1}" type="pres">
      <dgm:prSet presAssocID="{97DB529E-83E5-4ABB-8CD2-03D9E69CACB8}" presName="accentRepeatNode" presStyleLbl="solidFgAcc1" presStyleIdx="6" presStyleCnt="7"/>
      <dgm:spPr/>
    </dgm:pt>
  </dgm:ptLst>
  <dgm:cxnLst>
    <dgm:cxn modelId="{51357442-1C64-470A-9C38-0ED059DC5844}" srcId="{A531003D-8E0B-495F-9E88-3DEDC5F8133B}" destId="{1EFBCCF5-A7AE-4635-8CC0-AAAC61FEEFBF}" srcOrd="2" destOrd="0" parTransId="{69D13594-68AE-43F5-8574-5CD1367103F8}" sibTransId="{3E8DAD75-A1D5-4F3B-BE04-EC38A382EA22}"/>
    <dgm:cxn modelId="{DCE4DCB0-FBDD-42CA-9F8A-A085D0A781AA}" type="presOf" srcId="{18D84825-4F27-4DAD-AC97-036316B75942}" destId="{221D0B7B-03BE-4EC7-A5DD-6919B64435A6}" srcOrd="0" destOrd="0" presId="urn:microsoft.com/office/officeart/2008/layout/VerticalCurvedList"/>
    <dgm:cxn modelId="{E8E4F297-B0A6-4F7E-AC7C-C72AC792D7B8}" srcId="{A531003D-8E0B-495F-9E88-3DEDC5F8133B}" destId="{18D84825-4F27-4DAD-AC97-036316B75942}" srcOrd="1" destOrd="0" parTransId="{9FD38F06-E61E-450C-A996-E08247776F29}" sibTransId="{3934D622-234D-4848-AFFC-649F7689FF73}"/>
    <dgm:cxn modelId="{85DB427A-DC9A-48C6-B124-53E107CCA4D7}" type="presOf" srcId="{97DB529E-83E5-4ABB-8CD2-03D9E69CACB8}" destId="{89311C2E-93B8-4500-B6E4-683C5D2153D7}" srcOrd="0" destOrd="0" presId="urn:microsoft.com/office/officeart/2008/layout/VerticalCurvedList"/>
    <dgm:cxn modelId="{B0BAE643-A1B7-4AE9-9BA2-C2B1DA7EF39A}" type="presOf" srcId="{652AAC12-D7CA-4E36-9D0E-100ECB9A2C4E}" destId="{445445BD-45C2-4265-9A77-C9CAE37C4E0A}" srcOrd="0" destOrd="0" presId="urn:microsoft.com/office/officeart/2008/layout/VerticalCurvedList"/>
    <dgm:cxn modelId="{8572C624-2267-4D4F-8A62-BB277FA0EA99}" type="presOf" srcId="{BEA019C9-BD87-4BAB-A0DC-0789D4AA2841}" destId="{CEC18AB7-4277-4FBF-B933-04107B20CA5F}" srcOrd="0" destOrd="0" presId="urn:microsoft.com/office/officeart/2008/layout/VerticalCurvedList"/>
    <dgm:cxn modelId="{58B654A5-5EAE-43BD-AAED-375E76D85A2A}" srcId="{A531003D-8E0B-495F-9E88-3DEDC5F8133B}" destId="{97DB529E-83E5-4ABB-8CD2-03D9E69CACB8}" srcOrd="6" destOrd="0" parTransId="{86A5BFF0-B74A-4971-8897-B93AAD0748C4}" sibTransId="{C7E9028F-DDB2-4668-A8B4-A31165AA4B09}"/>
    <dgm:cxn modelId="{3D7B4419-3E47-47A4-84A3-C0FA7473D704}" srcId="{A531003D-8E0B-495F-9E88-3DEDC5F8133B}" destId="{682DA83C-D957-426D-A245-87D3B44AC8A6}" srcOrd="4" destOrd="0" parTransId="{447ABE20-8309-44B4-A73D-24551BAB56F0}" sibTransId="{073339B7-DFCA-4050-90D4-7BD77079E400}"/>
    <dgm:cxn modelId="{41EE5F54-36E0-4259-A750-B9ABF35C5C01}" srcId="{A531003D-8E0B-495F-9E88-3DEDC5F8133B}" destId="{71F37C27-F6AD-458E-853B-5787887D4361}" srcOrd="0" destOrd="0" parTransId="{5F067111-E7F2-4072-BF9E-32A325A7E758}" sibTransId="{652AAC12-D7CA-4E36-9D0E-100ECB9A2C4E}"/>
    <dgm:cxn modelId="{FE1411A6-31F5-4B56-8C27-E2090164E173}" srcId="{A531003D-8E0B-495F-9E88-3DEDC5F8133B}" destId="{BEA019C9-BD87-4BAB-A0DC-0789D4AA2841}" srcOrd="3" destOrd="0" parTransId="{24C7DE2E-9348-4EA6-B3FB-A0461A2B5EF4}" sibTransId="{22BA9A07-B4F6-45D7-93E1-3B11C2B22FCB}"/>
    <dgm:cxn modelId="{45719704-9B01-4A26-A810-23DC7C51F317}" srcId="{A531003D-8E0B-495F-9E88-3DEDC5F8133B}" destId="{1ABC9842-99F6-41D9-816A-30A7EA60CE57}" srcOrd="5" destOrd="0" parTransId="{F596A46F-3B95-481B-B2CD-A12CF09DDFBC}" sibTransId="{55C5AA9C-0744-42BE-B24E-0EA681A40BC3}"/>
    <dgm:cxn modelId="{466E8371-1925-4942-B6BF-0ED7A87D8161}" type="presOf" srcId="{A531003D-8E0B-495F-9E88-3DEDC5F8133B}" destId="{72CBC8A0-600D-44F7-B8D5-C6C232137DC6}" srcOrd="0" destOrd="0" presId="urn:microsoft.com/office/officeart/2008/layout/VerticalCurvedList"/>
    <dgm:cxn modelId="{A617A157-C42C-426B-9553-D0C5BF7CFC0F}" type="presOf" srcId="{1ABC9842-99F6-41D9-816A-30A7EA60CE57}" destId="{46087299-D7B0-44BF-BE1B-0A92AB9E3CD2}" srcOrd="0" destOrd="0" presId="urn:microsoft.com/office/officeart/2008/layout/VerticalCurvedList"/>
    <dgm:cxn modelId="{64130554-1346-4705-A721-42EFBF3BFC1B}" type="presOf" srcId="{682DA83C-D957-426D-A245-87D3B44AC8A6}" destId="{A94E1438-C1AA-42E1-8A62-05899850D378}" srcOrd="0" destOrd="0" presId="urn:microsoft.com/office/officeart/2008/layout/VerticalCurvedList"/>
    <dgm:cxn modelId="{02D65FF9-690B-4532-B9B6-E9727A568EFC}" type="presOf" srcId="{71F37C27-F6AD-458E-853B-5787887D4361}" destId="{7068140E-EEB2-471E-A658-5354AD362D16}" srcOrd="0" destOrd="0" presId="urn:microsoft.com/office/officeart/2008/layout/VerticalCurvedList"/>
    <dgm:cxn modelId="{ABBB9FCD-7F80-472E-918F-5375923BB232}" type="presOf" srcId="{1EFBCCF5-A7AE-4635-8CC0-AAAC61FEEFBF}" destId="{8A380805-8144-4E07-99E4-F56B1A0A00DA}" srcOrd="0" destOrd="0" presId="urn:microsoft.com/office/officeart/2008/layout/VerticalCurvedList"/>
    <dgm:cxn modelId="{93E43741-628C-4768-BADF-1391410518C4}" type="presParOf" srcId="{72CBC8A0-600D-44F7-B8D5-C6C232137DC6}" destId="{9B0F5D7B-DCB8-404D-8DB1-0319E022C9A0}" srcOrd="0" destOrd="0" presId="urn:microsoft.com/office/officeart/2008/layout/VerticalCurvedList"/>
    <dgm:cxn modelId="{AB75AC70-6FF8-411B-A9BC-CE38A2067528}" type="presParOf" srcId="{9B0F5D7B-DCB8-404D-8DB1-0319E022C9A0}" destId="{DA00539E-ABD0-44FD-8761-5AC7E21AE087}" srcOrd="0" destOrd="0" presId="urn:microsoft.com/office/officeart/2008/layout/VerticalCurvedList"/>
    <dgm:cxn modelId="{B6DBC8D8-3C16-43A4-B96F-7DDB5A5F07D5}" type="presParOf" srcId="{DA00539E-ABD0-44FD-8761-5AC7E21AE087}" destId="{816181B4-6997-42BD-A976-5DC6DD61AC47}" srcOrd="0" destOrd="0" presId="urn:microsoft.com/office/officeart/2008/layout/VerticalCurvedList"/>
    <dgm:cxn modelId="{93D740BB-9B54-4897-8EAB-9C631043F74B}" type="presParOf" srcId="{DA00539E-ABD0-44FD-8761-5AC7E21AE087}" destId="{445445BD-45C2-4265-9A77-C9CAE37C4E0A}" srcOrd="1" destOrd="0" presId="urn:microsoft.com/office/officeart/2008/layout/VerticalCurvedList"/>
    <dgm:cxn modelId="{641D4928-B134-45C9-981A-021DA4A957FA}" type="presParOf" srcId="{DA00539E-ABD0-44FD-8761-5AC7E21AE087}" destId="{A0670D7B-4AFE-44A5-BC5C-250E0A69518C}" srcOrd="2" destOrd="0" presId="urn:microsoft.com/office/officeart/2008/layout/VerticalCurvedList"/>
    <dgm:cxn modelId="{A3A39110-6F17-4D12-8E6A-B7D82D74FE5D}" type="presParOf" srcId="{DA00539E-ABD0-44FD-8761-5AC7E21AE087}" destId="{7E0489B1-FC84-4504-A34B-046253FEF392}" srcOrd="3" destOrd="0" presId="urn:microsoft.com/office/officeart/2008/layout/VerticalCurvedList"/>
    <dgm:cxn modelId="{F71F5618-313C-4BE6-97E4-C60B5F9D580C}" type="presParOf" srcId="{9B0F5D7B-DCB8-404D-8DB1-0319E022C9A0}" destId="{7068140E-EEB2-471E-A658-5354AD362D16}" srcOrd="1" destOrd="0" presId="urn:microsoft.com/office/officeart/2008/layout/VerticalCurvedList"/>
    <dgm:cxn modelId="{BAD473A0-E364-4F05-952A-26EEEA299F98}" type="presParOf" srcId="{9B0F5D7B-DCB8-404D-8DB1-0319E022C9A0}" destId="{A6747447-97AF-490F-BC12-23CDFFA0929B}" srcOrd="2" destOrd="0" presId="urn:microsoft.com/office/officeart/2008/layout/VerticalCurvedList"/>
    <dgm:cxn modelId="{DD2AC09D-5A24-4427-8A1D-5CFD44E258BC}" type="presParOf" srcId="{A6747447-97AF-490F-BC12-23CDFFA0929B}" destId="{9D90FBF8-89F6-4782-9258-A3374DC6797F}" srcOrd="0" destOrd="0" presId="urn:microsoft.com/office/officeart/2008/layout/VerticalCurvedList"/>
    <dgm:cxn modelId="{E607CEBC-F705-4D07-B564-210829782641}" type="presParOf" srcId="{9B0F5D7B-DCB8-404D-8DB1-0319E022C9A0}" destId="{221D0B7B-03BE-4EC7-A5DD-6919B64435A6}" srcOrd="3" destOrd="0" presId="urn:microsoft.com/office/officeart/2008/layout/VerticalCurvedList"/>
    <dgm:cxn modelId="{D1E2E6DB-9436-4712-A5E9-EC32E85C231C}" type="presParOf" srcId="{9B0F5D7B-DCB8-404D-8DB1-0319E022C9A0}" destId="{2BBCB546-A5A6-42A4-8CE5-08DC65A931A2}" srcOrd="4" destOrd="0" presId="urn:microsoft.com/office/officeart/2008/layout/VerticalCurvedList"/>
    <dgm:cxn modelId="{0EADB7C4-E099-4045-AD05-137A4A96409F}" type="presParOf" srcId="{2BBCB546-A5A6-42A4-8CE5-08DC65A931A2}" destId="{8A8F5C4F-E79C-4B20-9DD7-4E1AA8CEEEE0}" srcOrd="0" destOrd="0" presId="urn:microsoft.com/office/officeart/2008/layout/VerticalCurvedList"/>
    <dgm:cxn modelId="{5B6D8686-AF07-43FA-9BB2-2A02FE1DD0C2}" type="presParOf" srcId="{9B0F5D7B-DCB8-404D-8DB1-0319E022C9A0}" destId="{8A380805-8144-4E07-99E4-F56B1A0A00DA}" srcOrd="5" destOrd="0" presId="urn:microsoft.com/office/officeart/2008/layout/VerticalCurvedList"/>
    <dgm:cxn modelId="{C079A523-F931-4274-AB35-BC6AD9EC3CC6}" type="presParOf" srcId="{9B0F5D7B-DCB8-404D-8DB1-0319E022C9A0}" destId="{51B1DE7A-7ECD-4CF3-A0D1-F07D96F4258B}" srcOrd="6" destOrd="0" presId="urn:microsoft.com/office/officeart/2008/layout/VerticalCurvedList"/>
    <dgm:cxn modelId="{0D2EFE0D-90D7-451D-9EBC-46DF8842191E}" type="presParOf" srcId="{51B1DE7A-7ECD-4CF3-A0D1-F07D96F4258B}" destId="{B6576532-B007-4D01-A092-5E29802056DF}" srcOrd="0" destOrd="0" presId="urn:microsoft.com/office/officeart/2008/layout/VerticalCurvedList"/>
    <dgm:cxn modelId="{E1937977-B48B-41DB-9742-6A711D5E1359}" type="presParOf" srcId="{9B0F5D7B-DCB8-404D-8DB1-0319E022C9A0}" destId="{CEC18AB7-4277-4FBF-B933-04107B20CA5F}" srcOrd="7" destOrd="0" presId="urn:microsoft.com/office/officeart/2008/layout/VerticalCurvedList"/>
    <dgm:cxn modelId="{0089F290-908C-4DC2-B0F0-3BA1A9126BCB}" type="presParOf" srcId="{9B0F5D7B-DCB8-404D-8DB1-0319E022C9A0}" destId="{DD0B5887-EC17-4C4E-9E63-57D9A01B8899}" srcOrd="8" destOrd="0" presId="urn:microsoft.com/office/officeart/2008/layout/VerticalCurvedList"/>
    <dgm:cxn modelId="{3A9C0C70-A770-422F-98B9-AB10CCF1DE87}" type="presParOf" srcId="{DD0B5887-EC17-4C4E-9E63-57D9A01B8899}" destId="{47A2A600-50B5-4FD9-A26C-57DB837B076D}" srcOrd="0" destOrd="0" presId="urn:microsoft.com/office/officeart/2008/layout/VerticalCurvedList"/>
    <dgm:cxn modelId="{9775F369-0310-438F-A80B-DB863CC58B2A}" type="presParOf" srcId="{9B0F5D7B-DCB8-404D-8DB1-0319E022C9A0}" destId="{A94E1438-C1AA-42E1-8A62-05899850D378}" srcOrd="9" destOrd="0" presId="urn:microsoft.com/office/officeart/2008/layout/VerticalCurvedList"/>
    <dgm:cxn modelId="{36500F71-321E-4764-8239-003282BECAEB}" type="presParOf" srcId="{9B0F5D7B-DCB8-404D-8DB1-0319E022C9A0}" destId="{C72806D6-DEE1-48B6-8188-70977858E570}" srcOrd="10" destOrd="0" presId="urn:microsoft.com/office/officeart/2008/layout/VerticalCurvedList"/>
    <dgm:cxn modelId="{BD94045B-49E8-44E6-BD7B-10D891F1C750}" type="presParOf" srcId="{C72806D6-DEE1-48B6-8188-70977858E570}" destId="{C5DBD0B4-E302-40E7-A3E7-CFBCCCEC5A2B}" srcOrd="0" destOrd="0" presId="urn:microsoft.com/office/officeart/2008/layout/VerticalCurvedList"/>
    <dgm:cxn modelId="{C43A12B6-F46F-4F4A-BC28-7879AA3DDCB9}" type="presParOf" srcId="{9B0F5D7B-DCB8-404D-8DB1-0319E022C9A0}" destId="{46087299-D7B0-44BF-BE1B-0A92AB9E3CD2}" srcOrd="11" destOrd="0" presId="urn:microsoft.com/office/officeart/2008/layout/VerticalCurvedList"/>
    <dgm:cxn modelId="{3C68E394-F806-4B06-9E95-49CB976C723E}" type="presParOf" srcId="{9B0F5D7B-DCB8-404D-8DB1-0319E022C9A0}" destId="{ED8F7B33-0FEE-416A-BAE7-96C6C180C590}" srcOrd="12" destOrd="0" presId="urn:microsoft.com/office/officeart/2008/layout/VerticalCurvedList"/>
    <dgm:cxn modelId="{F9E33A01-04B8-4295-83FE-08F406B79B1A}" type="presParOf" srcId="{ED8F7B33-0FEE-416A-BAE7-96C6C180C590}" destId="{5D4E0FBA-58E0-4649-AD2C-EFA329EFE0D9}" srcOrd="0" destOrd="0" presId="urn:microsoft.com/office/officeart/2008/layout/VerticalCurvedList"/>
    <dgm:cxn modelId="{F709B8F0-21FD-4CC1-8B5C-45D7D3E71DDC}" type="presParOf" srcId="{9B0F5D7B-DCB8-404D-8DB1-0319E022C9A0}" destId="{89311C2E-93B8-4500-B6E4-683C5D2153D7}" srcOrd="13" destOrd="0" presId="urn:microsoft.com/office/officeart/2008/layout/VerticalCurvedList"/>
    <dgm:cxn modelId="{F9B324A0-D738-49BC-9095-9AE4A317E27B}" type="presParOf" srcId="{9B0F5D7B-DCB8-404D-8DB1-0319E022C9A0}" destId="{70FEC47C-1B91-42BB-9FD0-8DC1ED3E9CD9}" srcOrd="14" destOrd="0" presId="urn:microsoft.com/office/officeart/2008/layout/VerticalCurvedList"/>
    <dgm:cxn modelId="{E87FA304-6B69-4C3D-8AC5-8D42E3EDACF6}" type="presParOf" srcId="{70FEC47C-1B91-42BB-9FD0-8DC1ED3E9CD9}" destId="{3E73367E-C0FC-4394-808E-D9E145FB5F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4002F-2F32-44F7-99BF-0837CAE014FF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10DBEB6D-0FE3-49B5-9C40-E0A5017E21B4}">
      <dgm:prSet phldrT="[Text]"/>
      <dgm:spPr/>
      <dgm:t>
        <a:bodyPr/>
        <a:lstStyle/>
        <a:p>
          <a:r>
            <a:rPr lang="en-US" dirty="0"/>
            <a:t>Unit/Programme</a:t>
          </a:r>
        </a:p>
      </dgm:t>
    </dgm:pt>
    <dgm:pt modelId="{4F289635-0D9B-4389-B9A3-35BFF8F8BB8C}" type="parTrans" cxnId="{1609DEB1-9C35-411F-B163-FAEFE7880AB0}">
      <dgm:prSet/>
      <dgm:spPr/>
      <dgm:t>
        <a:bodyPr/>
        <a:lstStyle/>
        <a:p>
          <a:endParaRPr lang="en-US"/>
        </a:p>
      </dgm:t>
    </dgm:pt>
    <dgm:pt modelId="{80D4AD83-8BBA-4521-9EC4-6480C67BDD9F}" type="sibTrans" cxnId="{1609DEB1-9C35-411F-B163-FAEFE7880AB0}">
      <dgm:prSet/>
      <dgm:spPr/>
      <dgm:t>
        <a:bodyPr/>
        <a:lstStyle/>
        <a:p>
          <a:endParaRPr lang="en-US"/>
        </a:p>
      </dgm:t>
    </dgm:pt>
    <dgm:pt modelId="{49ED9058-94EF-49BF-B477-E71FC0D41629}">
      <dgm:prSet phldrT="[Text]"/>
      <dgm:spPr/>
      <dgm:t>
        <a:bodyPr/>
        <a:lstStyle/>
        <a:p>
          <a:r>
            <a:rPr lang="en-US" dirty="0"/>
            <a:t>Projects</a:t>
          </a:r>
        </a:p>
      </dgm:t>
    </dgm:pt>
    <dgm:pt modelId="{166694CA-1AC2-481A-B71C-FB66C012FA7C}" type="parTrans" cxnId="{B15A4F12-C329-41F6-A316-787CB5B21A34}">
      <dgm:prSet/>
      <dgm:spPr/>
      <dgm:t>
        <a:bodyPr/>
        <a:lstStyle/>
        <a:p>
          <a:endParaRPr lang="en-US"/>
        </a:p>
      </dgm:t>
    </dgm:pt>
    <dgm:pt modelId="{36B48E0A-0FF6-4C64-906B-9F3721FAAAE2}" type="sibTrans" cxnId="{B15A4F12-C329-41F6-A316-787CB5B21A34}">
      <dgm:prSet/>
      <dgm:spPr/>
      <dgm:t>
        <a:bodyPr/>
        <a:lstStyle/>
        <a:p>
          <a:endParaRPr lang="en-US"/>
        </a:p>
      </dgm:t>
    </dgm:pt>
    <dgm:pt modelId="{36100F26-200D-4ED0-A22E-3CB6E0754E95}">
      <dgm:prSet phldrT="[Text]"/>
      <dgm:spPr/>
      <dgm:t>
        <a:bodyPr/>
        <a:lstStyle/>
        <a:p>
          <a:r>
            <a:rPr lang="en-US" dirty="0"/>
            <a:t>Global Corporate	</a:t>
          </a:r>
        </a:p>
      </dgm:t>
    </dgm:pt>
    <dgm:pt modelId="{DF26A4F8-140A-4581-8432-FA657EE843BC}" type="sibTrans" cxnId="{D3CFD478-B93F-449A-A2ED-332646E2F7FC}">
      <dgm:prSet/>
      <dgm:spPr/>
      <dgm:t>
        <a:bodyPr/>
        <a:lstStyle/>
        <a:p>
          <a:endParaRPr lang="en-US"/>
        </a:p>
      </dgm:t>
    </dgm:pt>
    <dgm:pt modelId="{0EFEFE0A-95EC-4C20-9934-843BEAABDE94}" type="parTrans" cxnId="{D3CFD478-B93F-449A-A2ED-332646E2F7FC}">
      <dgm:prSet/>
      <dgm:spPr/>
      <dgm:t>
        <a:bodyPr/>
        <a:lstStyle/>
        <a:p>
          <a:endParaRPr lang="en-US"/>
        </a:p>
      </dgm:t>
    </dgm:pt>
    <dgm:pt modelId="{D1425609-C951-4BF8-80D0-CC5D933D1FC0}" type="pres">
      <dgm:prSet presAssocID="{3B84002F-2F32-44F7-99BF-0837CAE014FF}" presName="compositeShape" presStyleCnt="0">
        <dgm:presLayoutVars>
          <dgm:dir/>
          <dgm:resizeHandles/>
        </dgm:presLayoutVars>
      </dgm:prSet>
      <dgm:spPr/>
    </dgm:pt>
    <dgm:pt modelId="{4B1FEA68-412B-478D-9235-995B7CB97B0A}" type="pres">
      <dgm:prSet presAssocID="{3B84002F-2F32-44F7-99BF-0837CAE014FF}" presName="pyramid" presStyleLbl="node1" presStyleIdx="0" presStyleCnt="1" custLinFactX="32483" custLinFactNeighborX="100000" custLinFactNeighborY="-5795"/>
      <dgm:spPr/>
    </dgm:pt>
    <dgm:pt modelId="{7DBD49BF-41F0-4D4E-883F-6A56B3ED6703}" type="pres">
      <dgm:prSet presAssocID="{3B84002F-2F32-44F7-99BF-0837CAE014FF}" presName="theList" presStyleCnt="0"/>
      <dgm:spPr/>
    </dgm:pt>
    <dgm:pt modelId="{E0708864-4343-4CA3-B88B-D897BADB50EF}" type="pres">
      <dgm:prSet presAssocID="{36100F26-200D-4ED0-A22E-3CB6E0754E95}" presName="aNode" presStyleLbl="fgAcc1" presStyleIdx="0" presStyleCnt="3" custScaleY="134087" custLinFactNeighborX="61465" custLinFactNeighborY="21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5B505-D42C-470D-85ED-F244955ECA59}" type="pres">
      <dgm:prSet presAssocID="{36100F26-200D-4ED0-A22E-3CB6E0754E95}" presName="aSpace" presStyleCnt="0"/>
      <dgm:spPr/>
    </dgm:pt>
    <dgm:pt modelId="{E71C46B2-407E-44FD-BF6E-2FFBF07105D1}" type="pres">
      <dgm:prSet presAssocID="{10DBEB6D-0FE3-49B5-9C40-E0A5017E21B4}" presName="aNode" presStyleLbl="fgAcc1" presStyleIdx="1" presStyleCnt="3" custScaleY="148775" custLinFactNeighborX="51311" custLinFactNeighborY="25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8E833-499A-4BF5-91DB-016DD88B8AB8}" type="pres">
      <dgm:prSet presAssocID="{10DBEB6D-0FE3-49B5-9C40-E0A5017E21B4}" presName="aSpace" presStyleCnt="0"/>
      <dgm:spPr/>
    </dgm:pt>
    <dgm:pt modelId="{7EBC21F5-C92C-4E6F-95FF-036809E837EF}" type="pres">
      <dgm:prSet presAssocID="{49ED9058-94EF-49BF-B477-E71FC0D41629}" presName="aNode" presStyleLbl="fgAcc1" presStyleIdx="2" presStyleCnt="3" custScaleY="139613" custLinFactNeighborX="50469" custLinFactNeighborY="-2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85693-6593-4F17-BAFF-33A6E7C128DE}" type="pres">
      <dgm:prSet presAssocID="{49ED9058-94EF-49BF-B477-E71FC0D41629}" presName="aSpace" presStyleCnt="0"/>
      <dgm:spPr/>
    </dgm:pt>
  </dgm:ptLst>
  <dgm:cxnLst>
    <dgm:cxn modelId="{22C03AEA-39ED-47B2-AA10-5BA35425A761}" type="presOf" srcId="{3B84002F-2F32-44F7-99BF-0837CAE014FF}" destId="{D1425609-C951-4BF8-80D0-CC5D933D1FC0}" srcOrd="0" destOrd="0" presId="urn:microsoft.com/office/officeart/2005/8/layout/pyramid2"/>
    <dgm:cxn modelId="{1E6B9D7D-1866-45EC-B736-3F8BEED96B1C}" type="presOf" srcId="{36100F26-200D-4ED0-A22E-3CB6E0754E95}" destId="{E0708864-4343-4CA3-B88B-D897BADB50EF}" srcOrd="0" destOrd="0" presId="urn:microsoft.com/office/officeart/2005/8/layout/pyramid2"/>
    <dgm:cxn modelId="{79FBC529-5A33-4304-9F53-63702F8E6F0C}" type="presOf" srcId="{10DBEB6D-0FE3-49B5-9C40-E0A5017E21B4}" destId="{E71C46B2-407E-44FD-BF6E-2FFBF07105D1}" srcOrd="0" destOrd="0" presId="urn:microsoft.com/office/officeart/2005/8/layout/pyramid2"/>
    <dgm:cxn modelId="{403F8BAC-C611-4E66-8532-038A7C8F1E6C}" type="presOf" srcId="{49ED9058-94EF-49BF-B477-E71FC0D41629}" destId="{7EBC21F5-C92C-4E6F-95FF-036809E837EF}" srcOrd="0" destOrd="0" presId="urn:microsoft.com/office/officeart/2005/8/layout/pyramid2"/>
    <dgm:cxn modelId="{D3CFD478-B93F-449A-A2ED-332646E2F7FC}" srcId="{3B84002F-2F32-44F7-99BF-0837CAE014FF}" destId="{36100F26-200D-4ED0-A22E-3CB6E0754E95}" srcOrd="0" destOrd="0" parTransId="{0EFEFE0A-95EC-4C20-9934-843BEAABDE94}" sibTransId="{DF26A4F8-140A-4581-8432-FA657EE843BC}"/>
    <dgm:cxn modelId="{B15A4F12-C329-41F6-A316-787CB5B21A34}" srcId="{3B84002F-2F32-44F7-99BF-0837CAE014FF}" destId="{49ED9058-94EF-49BF-B477-E71FC0D41629}" srcOrd="2" destOrd="0" parTransId="{166694CA-1AC2-481A-B71C-FB66C012FA7C}" sibTransId="{36B48E0A-0FF6-4C64-906B-9F3721FAAAE2}"/>
    <dgm:cxn modelId="{1609DEB1-9C35-411F-B163-FAEFE7880AB0}" srcId="{3B84002F-2F32-44F7-99BF-0837CAE014FF}" destId="{10DBEB6D-0FE3-49B5-9C40-E0A5017E21B4}" srcOrd="1" destOrd="0" parTransId="{4F289635-0D9B-4389-B9A3-35BFF8F8BB8C}" sibTransId="{80D4AD83-8BBA-4521-9EC4-6480C67BDD9F}"/>
    <dgm:cxn modelId="{4CD7E97B-1ABB-4F2D-BE7B-16288915FCC6}" type="presParOf" srcId="{D1425609-C951-4BF8-80D0-CC5D933D1FC0}" destId="{4B1FEA68-412B-478D-9235-995B7CB97B0A}" srcOrd="0" destOrd="0" presId="urn:microsoft.com/office/officeart/2005/8/layout/pyramid2"/>
    <dgm:cxn modelId="{6BF860C5-CA80-4A7C-8F66-79B986BAB6AF}" type="presParOf" srcId="{D1425609-C951-4BF8-80D0-CC5D933D1FC0}" destId="{7DBD49BF-41F0-4D4E-883F-6A56B3ED6703}" srcOrd="1" destOrd="0" presId="urn:microsoft.com/office/officeart/2005/8/layout/pyramid2"/>
    <dgm:cxn modelId="{5E88BAEC-7704-44B8-BA32-4973E7462F2A}" type="presParOf" srcId="{7DBD49BF-41F0-4D4E-883F-6A56B3ED6703}" destId="{E0708864-4343-4CA3-B88B-D897BADB50EF}" srcOrd="0" destOrd="0" presId="urn:microsoft.com/office/officeart/2005/8/layout/pyramid2"/>
    <dgm:cxn modelId="{A73B1019-E5F6-4B26-BEDC-D58F4CE83D3C}" type="presParOf" srcId="{7DBD49BF-41F0-4D4E-883F-6A56B3ED6703}" destId="{7685B505-D42C-470D-85ED-F244955ECA59}" srcOrd="1" destOrd="0" presId="urn:microsoft.com/office/officeart/2005/8/layout/pyramid2"/>
    <dgm:cxn modelId="{F92AB41F-0E25-45B3-833D-675EA68E3295}" type="presParOf" srcId="{7DBD49BF-41F0-4D4E-883F-6A56B3ED6703}" destId="{E71C46B2-407E-44FD-BF6E-2FFBF07105D1}" srcOrd="2" destOrd="0" presId="urn:microsoft.com/office/officeart/2005/8/layout/pyramid2"/>
    <dgm:cxn modelId="{F0E8E453-AABB-4889-9EA0-BC101A3D86CF}" type="presParOf" srcId="{7DBD49BF-41F0-4D4E-883F-6A56B3ED6703}" destId="{F7F8E833-499A-4BF5-91DB-016DD88B8AB8}" srcOrd="3" destOrd="0" presId="urn:microsoft.com/office/officeart/2005/8/layout/pyramid2"/>
    <dgm:cxn modelId="{4E6BAC92-F5BF-4B07-B11A-38536E6BB584}" type="presParOf" srcId="{7DBD49BF-41F0-4D4E-883F-6A56B3ED6703}" destId="{7EBC21F5-C92C-4E6F-95FF-036809E837EF}" srcOrd="4" destOrd="0" presId="urn:microsoft.com/office/officeart/2005/8/layout/pyramid2"/>
    <dgm:cxn modelId="{47CF1DD4-3FD7-4D59-8BE5-690600F5EAFB}" type="presParOf" srcId="{7DBD49BF-41F0-4D4E-883F-6A56B3ED6703}" destId="{FA185693-6593-4F17-BAFF-33A6E7C128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21B5B-524E-4F84-9832-745053485C21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7A40E-6EA3-4C15-B52F-2328F146812D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Informed decision making –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  NOT only for compliance</a:t>
          </a:r>
        </a:p>
      </dsp:txBody>
      <dsp:txXfrm>
        <a:off x="0" y="0"/>
        <a:ext cx="6492875" cy="1276350"/>
      </dsp:txXfrm>
    </dsp:sp>
    <dsp:sp modelId="{6C7996B1-25E9-413C-AD7D-492919AD7E35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16F88-C143-4530-AAA0-9666625C1E53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Minimizing harm, maximizing opportunity –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  NOT only considering negative effects</a:t>
          </a:r>
        </a:p>
      </dsp:txBody>
      <dsp:txXfrm>
        <a:off x="0" y="1276350"/>
        <a:ext cx="6492875" cy="1276350"/>
      </dsp:txXfrm>
    </dsp:sp>
    <dsp:sp modelId="{EF62F097-3231-4AFB-A699-1548A06F3A84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787CC-3742-4604-B985-5E645E33F72A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Embracing uncertainty, enabling innovation –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  NOT assuming we can predict the future</a:t>
          </a:r>
        </a:p>
      </dsp:txBody>
      <dsp:txXfrm>
        <a:off x="0" y="2552700"/>
        <a:ext cx="6492875" cy="1276350"/>
      </dsp:txXfrm>
    </dsp:sp>
    <dsp:sp modelId="{769A27A1-3BCC-49BA-AAB0-8FB0D6EF9757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27B78-B648-4FD2-8A02-CAA6FF794120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A consultative process and team effort –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  NOT a desk job of one person</a:t>
          </a:r>
        </a:p>
      </dsp:txBody>
      <dsp:txXfrm>
        <a:off x="0" y="3829050"/>
        <a:ext cx="6492875" cy="12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FEA68-412B-478D-9235-995B7CB97B0A}">
      <dsp:nvSpPr>
        <dsp:cNvPr id="0" name=""/>
        <dsp:cNvSpPr/>
      </dsp:nvSpPr>
      <dsp:spPr>
        <a:xfrm>
          <a:off x="0" y="0"/>
          <a:ext cx="2542343" cy="298318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08864-4343-4CA3-B88B-D897BADB50EF}">
      <dsp:nvSpPr>
        <dsp:cNvPr id="0" name=""/>
        <dsp:cNvSpPr/>
      </dsp:nvSpPr>
      <dsp:spPr>
        <a:xfrm>
          <a:off x="1271171" y="299920"/>
          <a:ext cx="1652523" cy="7061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Global Corporate	</a:t>
          </a:r>
        </a:p>
      </dsp:txBody>
      <dsp:txXfrm>
        <a:off x="1305644" y="334393"/>
        <a:ext cx="1583577" cy="637230"/>
      </dsp:txXfrm>
    </dsp:sp>
    <dsp:sp modelId="{E71C46B2-407E-44FD-BF6E-2FFBF07105D1}">
      <dsp:nvSpPr>
        <dsp:cNvPr id="0" name=""/>
        <dsp:cNvSpPr/>
      </dsp:nvSpPr>
      <dsp:spPr>
        <a:xfrm>
          <a:off x="1271171" y="1094368"/>
          <a:ext cx="1652523" cy="7061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Unit/Programme</a:t>
          </a:r>
        </a:p>
      </dsp:txBody>
      <dsp:txXfrm>
        <a:off x="1305644" y="1128841"/>
        <a:ext cx="1583577" cy="637230"/>
      </dsp:txXfrm>
    </dsp:sp>
    <dsp:sp modelId="{7EBC21F5-C92C-4E6F-95FF-036809E837EF}">
      <dsp:nvSpPr>
        <dsp:cNvPr id="0" name=""/>
        <dsp:cNvSpPr/>
      </dsp:nvSpPr>
      <dsp:spPr>
        <a:xfrm>
          <a:off x="1271171" y="1888817"/>
          <a:ext cx="1652523" cy="7061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Projects</a:t>
          </a:r>
        </a:p>
      </dsp:txBody>
      <dsp:txXfrm>
        <a:off x="1305644" y="1923290"/>
        <a:ext cx="1583577" cy="637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445BD-45C2-4265-9A77-C9CAE37C4E0A}">
      <dsp:nvSpPr>
        <dsp:cNvPr id="0" name=""/>
        <dsp:cNvSpPr/>
      </dsp:nvSpPr>
      <dsp:spPr>
        <a:xfrm>
          <a:off x="-4795538" y="-147395"/>
          <a:ext cx="5713457" cy="5713457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8140E-EEB2-471E-A658-5354AD362D16}">
      <dsp:nvSpPr>
        <dsp:cNvPr id="0" name=""/>
        <dsp:cNvSpPr/>
      </dsp:nvSpPr>
      <dsp:spPr>
        <a:xfrm>
          <a:off x="297649" y="780698"/>
          <a:ext cx="3040144" cy="3856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Social and Environmental</a:t>
          </a:r>
        </a:p>
      </dsp:txBody>
      <dsp:txXfrm>
        <a:off x="297649" y="780698"/>
        <a:ext cx="3040144" cy="385608"/>
      </dsp:txXfrm>
    </dsp:sp>
    <dsp:sp modelId="{9D90FBF8-89F6-4782-9258-A3374DC6797F}">
      <dsp:nvSpPr>
        <dsp:cNvPr id="0" name=""/>
        <dsp:cNvSpPr/>
      </dsp:nvSpPr>
      <dsp:spPr>
        <a:xfrm>
          <a:off x="56644" y="732497"/>
          <a:ext cx="482010" cy="48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D0B7B-03BE-4EC7-A5DD-6919B64435A6}">
      <dsp:nvSpPr>
        <dsp:cNvPr id="0" name=""/>
        <dsp:cNvSpPr/>
      </dsp:nvSpPr>
      <dsp:spPr>
        <a:xfrm>
          <a:off x="646852" y="1359449"/>
          <a:ext cx="2690941" cy="3856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Financial</a:t>
          </a:r>
        </a:p>
      </dsp:txBody>
      <dsp:txXfrm>
        <a:off x="646852" y="1359449"/>
        <a:ext cx="2690941" cy="385608"/>
      </dsp:txXfrm>
    </dsp:sp>
    <dsp:sp modelId="{8A8F5C4F-E79C-4B20-9DD7-4E1AA8CEEEE0}">
      <dsp:nvSpPr>
        <dsp:cNvPr id="0" name=""/>
        <dsp:cNvSpPr/>
      </dsp:nvSpPr>
      <dsp:spPr>
        <a:xfrm>
          <a:off x="405847" y="1311248"/>
          <a:ext cx="482010" cy="48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0805-8144-4E07-99E4-F56B1A0A00DA}">
      <dsp:nvSpPr>
        <dsp:cNvPr id="0" name=""/>
        <dsp:cNvSpPr/>
      </dsp:nvSpPr>
      <dsp:spPr>
        <a:xfrm>
          <a:off x="838214" y="1937777"/>
          <a:ext cx="2499580" cy="3856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Operational</a:t>
          </a:r>
        </a:p>
      </dsp:txBody>
      <dsp:txXfrm>
        <a:off x="838214" y="1937777"/>
        <a:ext cx="2499580" cy="385608"/>
      </dsp:txXfrm>
    </dsp:sp>
    <dsp:sp modelId="{B6576532-B007-4D01-A092-5E29802056DF}">
      <dsp:nvSpPr>
        <dsp:cNvPr id="0" name=""/>
        <dsp:cNvSpPr/>
      </dsp:nvSpPr>
      <dsp:spPr>
        <a:xfrm>
          <a:off x="597209" y="1889576"/>
          <a:ext cx="482010" cy="48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18AB7-4277-4FBF-B933-04107B20CA5F}">
      <dsp:nvSpPr>
        <dsp:cNvPr id="0" name=""/>
        <dsp:cNvSpPr/>
      </dsp:nvSpPr>
      <dsp:spPr>
        <a:xfrm>
          <a:off x="899314" y="2516529"/>
          <a:ext cx="2438480" cy="3856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Organizational</a:t>
          </a:r>
        </a:p>
      </dsp:txBody>
      <dsp:txXfrm>
        <a:off x="899314" y="2516529"/>
        <a:ext cx="2438480" cy="385608"/>
      </dsp:txXfrm>
    </dsp:sp>
    <dsp:sp modelId="{47A2A600-50B5-4FD9-A26C-57DB837B076D}">
      <dsp:nvSpPr>
        <dsp:cNvPr id="0" name=""/>
        <dsp:cNvSpPr/>
      </dsp:nvSpPr>
      <dsp:spPr>
        <a:xfrm>
          <a:off x="658309" y="2468328"/>
          <a:ext cx="482010" cy="48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1438-C1AA-42E1-8A62-05899850D378}">
      <dsp:nvSpPr>
        <dsp:cNvPr id="0" name=""/>
        <dsp:cNvSpPr/>
      </dsp:nvSpPr>
      <dsp:spPr>
        <a:xfrm>
          <a:off x="838214" y="3095281"/>
          <a:ext cx="2499580" cy="3856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Political</a:t>
          </a:r>
        </a:p>
      </dsp:txBody>
      <dsp:txXfrm>
        <a:off x="838214" y="3095281"/>
        <a:ext cx="2499580" cy="385608"/>
      </dsp:txXfrm>
    </dsp:sp>
    <dsp:sp modelId="{C5DBD0B4-E302-40E7-A3E7-CFBCCCEC5A2B}">
      <dsp:nvSpPr>
        <dsp:cNvPr id="0" name=""/>
        <dsp:cNvSpPr/>
      </dsp:nvSpPr>
      <dsp:spPr>
        <a:xfrm>
          <a:off x="597209" y="3047080"/>
          <a:ext cx="482010" cy="48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87299-D7B0-44BF-BE1B-0A92AB9E3CD2}">
      <dsp:nvSpPr>
        <dsp:cNvPr id="0" name=""/>
        <dsp:cNvSpPr/>
      </dsp:nvSpPr>
      <dsp:spPr>
        <a:xfrm>
          <a:off x="646852" y="3673608"/>
          <a:ext cx="2690941" cy="3856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Regulatory</a:t>
          </a:r>
        </a:p>
      </dsp:txBody>
      <dsp:txXfrm>
        <a:off x="646852" y="3673608"/>
        <a:ext cx="2690941" cy="385608"/>
      </dsp:txXfrm>
    </dsp:sp>
    <dsp:sp modelId="{5D4E0FBA-58E0-4649-AD2C-EFA329EFE0D9}">
      <dsp:nvSpPr>
        <dsp:cNvPr id="0" name=""/>
        <dsp:cNvSpPr/>
      </dsp:nvSpPr>
      <dsp:spPr>
        <a:xfrm>
          <a:off x="405847" y="3625407"/>
          <a:ext cx="482010" cy="48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11C2E-93B8-4500-B6E4-683C5D2153D7}">
      <dsp:nvSpPr>
        <dsp:cNvPr id="0" name=""/>
        <dsp:cNvSpPr/>
      </dsp:nvSpPr>
      <dsp:spPr>
        <a:xfrm>
          <a:off x="297649" y="4252360"/>
          <a:ext cx="3040144" cy="3856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7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Strategic</a:t>
          </a:r>
        </a:p>
      </dsp:txBody>
      <dsp:txXfrm>
        <a:off x="297649" y="4252360"/>
        <a:ext cx="3040144" cy="385608"/>
      </dsp:txXfrm>
    </dsp:sp>
    <dsp:sp modelId="{3E73367E-C0FC-4394-808E-D9E145FB5FA1}">
      <dsp:nvSpPr>
        <dsp:cNvPr id="0" name=""/>
        <dsp:cNvSpPr/>
      </dsp:nvSpPr>
      <dsp:spPr>
        <a:xfrm>
          <a:off x="56644" y="4204159"/>
          <a:ext cx="482010" cy="482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FEA68-412B-478D-9235-995B7CB97B0A}">
      <dsp:nvSpPr>
        <dsp:cNvPr id="0" name=""/>
        <dsp:cNvSpPr/>
      </dsp:nvSpPr>
      <dsp:spPr>
        <a:xfrm>
          <a:off x="2881235" y="0"/>
          <a:ext cx="3362710" cy="336271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08864-4343-4CA3-B88B-D897BADB50EF}">
      <dsp:nvSpPr>
        <dsp:cNvPr id="0" name=""/>
        <dsp:cNvSpPr/>
      </dsp:nvSpPr>
      <dsp:spPr>
        <a:xfrm>
          <a:off x="4058184" y="352754"/>
          <a:ext cx="2185761" cy="7837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Global Corporate	</a:t>
          </a:r>
        </a:p>
      </dsp:txBody>
      <dsp:txXfrm>
        <a:off x="4096445" y="391015"/>
        <a:ext cx="2109239" cy="707261"/>
      </dsp:txXfrm>
    </dsp:sp>
    <dsp:sp modelId="{E71C46B2-407E-44FD-BF6E-2FFBF07105D1}">
      <dsp:nvSpPr>
        <dsp:cNvPr id="0" name=""/>
        <dsp:cNvSpPr/>
      </dsp:nvSpPr>
      <dsp:spPr>
        <a:xfrm>
          <a:off x="3991305" y="1212776"/>
          <a:ext cx="2185761" cy="8696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Unit/Programme</a:t>
          </a:r>
        </a:p>
      </dsp:txBody>
      <dsp:txXfrm>
        <a:off x="4033757" y="1255228"/>
        <a:ext cx="2100857" cy="784735"/>
      </dsp:txXfrm>
    </dsp:sp>
    <dsp:sp modelId="{7EBC21F5-C92C-4E6F-95FF-036809E837EF}">
      <dsp:nvSpPr>
        <dsp:cNvPr id="0" name=""/>
        <dsp:cNvSpPr/>
      </dsp:nvSpPr>
      <dsp:spPr>
        <a:xfrm>
          <a:off x="3972901" y="2120151"/>
          <a:ext cx="2185761" cy="8160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Projects</a:t>
          </a:r>
        </a:p>
      </dsp:txBody>
      <dsp:txXfrm>
        <a:off x="4012739" y="2159989"/>
        <a:ext cx="2106085" cy="73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14F29A-009A-468A-A898-E8B47A3A2B6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0E4EF9-C6C1-4281-BFC5-2C2429FC2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9E9B2EC5-EE06-4A5F-8345-87C6681DA9E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274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2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2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1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0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E4EF9-C6C1-4281-BFC5-2C2429FC24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57D9-CC1A-4DC3-8E0B-E793A0CD9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EC54E-38CD-4664-A75B-AFE204189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3ACA35-7F21-457A-B264-32D372C8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89A1E9-DAF4-44A0-8EEC-8731BD4E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BEE020-2161-4134-8B9D-D194822E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68538-2AA9-42F7-A313-C3C27D89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056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979EB-5FFC-45C3-BE21-D3834296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6364C8-369C-4332-808B-F9DF685CC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74C016-3F51-4C51-8270-028B4C74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6B7BDF-E976-4367-A840-89DD4C69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588129-A30E-498C-BBA5-A90715AD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944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829CB6-99C9-47FF-8946-7F3383DB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34EDD8-80AD-4F0C-B7DB-9540D1633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BF0D14-747B-4588-ACD9-F64DE4D4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3CC71-2090-4E66-A08D-659F062A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BE2234-E6AD-4040-8AC0-13177A3E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56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4" y="228605"/>
            <a:ext cx="9985109" cy="758825"/>
          </a:xfrm>
        </p:spPr>
        <p:txBody>
          <a:bodyPr>
            <a:normAutofit/>
          </a:bodyPr>
          <a:lstStyle>
            <a:lvl1pPr algn="ctr">
              <a:defRPr sz="2025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679512" y="2276872"/>
            <a:ext cx="7680853" cy="216024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8F09-6D68-402B-BD34-242F5AA74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EA033-C70B-45D1-8271-FCD0128D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B11FB-368C-4637-81B9-155AF2EC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3B1932-9BC4-43E7-8D98-6BF3867C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A8EFEA-5305-47FA-8FEB-BCA0A8DB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1D69E3-3AD8-42E7-BA51-AB0227C2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52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AAAD4-3ECF-485D-8F5F-B29BD70D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EB5566-4670-465C-AC37-A1388159B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F93516-E9E1-4CE0-8F38-6C24D7D1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484581-FF19-4239-8946-8B99455D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299E1C-5F67-4F16-8E39-D950EBA3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2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F4E64-A90B-485B-9CE7-C663B272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D1C0C1-3390-4EBD-BBE7-3F0CA2D44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80CC44-B779-4956-9DC3-C2D356AAA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844965-D895-4CFF-BA64-229B7D4F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C80AFC-8907-4910-879C-F1448753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FF2A07-DCE1-49A3-8FCE-EBE4CF36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04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7DA86-60DA-46C3-87A3-E73463F5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59C0A2-E21A-4828-A9E7-7112E04D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220C7F-6301-4244-8123-711831A7A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47CA09-2E83-44A6-85BA-AE6E45022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4B19FF-331F-4E36-AF05-BCE2A27DB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C71298-39AA-4942-9560-8F7ED6C1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E97896-B940-430C-8F68-E20A151A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5DE7F5-D711-499F-AAEC-91C3E423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58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A3AD5-C1DA-4842-B781-749C41B6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6A7151-FD72-4A78-A000-F3325416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291015-9DE8-41D7-A938-D8A9FD3D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659628-53B2-4A0A-9750-0C20EA12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8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4746BE-4FAD-48D7-8E69-67C37780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16A6D4-B574-4B67-AC74-07476F59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14F38F-09B7-427A-9228-D1B05272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1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24588-BE51-4F95-B28A-3AEBE2DB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DDE74A-42A5-4E91-AD43-56791DDF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46C103-3BD3-4BA3-BE21-0931EF445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658CCE-FB83-46F8-87A0-8B4CA5A2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4D2399-3898-4357-9A3D-581E6492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DB2861-3148-41A5-9CAA-513026FD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99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D4DC9-55B3-412D-B9B1-EAEA8519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E439B4-E0BE-4B74-84CE-45BFC7565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AC0E3-8967-4770-BC1E-0085C72E2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05C880-E290-4801-94F5-392153B7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2CA1-2B51-4D82-97BB-E7CA2FCC487F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6F54FC-86F2-4E29-9DB1-5CDBFC3B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D51E56-FEA6-4A61-AC7B-184A2F42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4A7-BE59-4A25-8F10-EB3395D8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6608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F22A11-9FE4-4522-A53A-65AA062E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F211F9-2420-4EE9-8E1A-7D068FB1E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65CABC-3B6B-4432-BA2E-F572A0AC8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94DFA-904E-40A9-81BD-FA5D353A926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9A61A-A063-4C17-9ED1-FD4C8E5F9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A28763-CCCC-43A1-A845-7A192D6C6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762C-244E-4173-82DC-B31B48A94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opp.undp.org/SitePages/POPPSubject.aspx?SBJID=136&amp;Menu=BusinessUnit" TargetMode="External"/><Relationship Id="rId3" Type="http://schemas.openxmlformats.org/officeDocument/2006/relationships/hyperlink" Target="https://popp.undp.org/SitePages/POPPSubject.aspx?SBJID=384&amp;Menu=BusinessUnit" TargetMode="External"/><Relationship Id="rId7" Type="http://schemas.openxmlformats.org/officeDocument/2006/relationships/hyperlink" Target="https://popp.undp.org/SitePages/POPPSubject.aspx?SBJID=135&amp;Menu=BusinessUn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pp.undp.org/SitePages/POPPSubject.aspx?SBJID=391&amp;Menu=BusinessUnit" TargetMode="External"/><Relationship Id="rId5" Type="http://schemas.openxmlformats.org/officeDocument/2006/relationships/hyperlink" Target="https://popp.undp.org/SitePages/POPPChapter.aspx?TermID=00173e4f-7e6e-475a-90ff-396090b693f2&amp;Menu=BusinessUnit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intranet.undp.org/unit/oolts/so/_layouts/15/WopiFrame.aspx?sourcedoc=/unit/oolts/so/Doc_Depot/SPM%20-%20Chapter%20IV%20-%20Section%20A%20-%20SRM%20policy%20revised%20-%20Oct%202017.pdf&amp;action=default" TargetMode="External"/><Relationship Id="rId9" Type="http://schemas.openxmlformats.org/officeDocument/2006/relationships/hyperlink" Target="https://popp.undp.org/_layouts/15/WopiFrame.aspx?sourcedoc=/UNDP_POPP_DOCUMENT_LIBRARY/Public/PSU_Procurement%20Overview_Ethics%20and%20Fraud.docx&amp;action=defaul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29652" y="857252"/>
            <a:ext cx="5010208" cy="5006697"/>
            <a:chOff x="2973567" y="965230"/>
            <a:chExt cx="3196866" cy="328924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196889" y="1086313"/>
              <a:ext cx="943705" cy="224691"/>
            </a:xfrm>
            <a:custGeom>
              <a:avLst/>
              <a:gdLst>
                <a:gd name="T0" fmla="*/ 619 w 619"/>
                <a:gd name="T1" fmla="*/ 85 h 148"/>
                <a:gd name="T2" fmla="*/ 217 w 619"/>
                <a:gd name="T3" fmla="*/ 0 h 148"/>
                <a:gd name="T4" fmla="*/ 0 w 619"/>
                <a:gd name="T5" fmla="*/ 24 h 148"/>
                <a:gd name="T6" fmla="*/ 0 w 619"/>
                <a:gd name="T7" fmla="*/ 83 h 148"/>
                <a:gd name="T8" fmla="*/ 217 w 619"/>
                <a:gd name="T9" fmla="*/ 57 h 148"/>
                <a:gd name="T10" fmla="*/ 619 w 619"/>
                <a:gd name="T11" fmla="*/ 148 h 148"/>
                <a:gd name="T12" fmla="*/ 619 w 619"/>
                <a:gd name="T13" fmla="*/ 8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48">
                  <a:moveTo>
                    <a:pt x="619" y="85"/>
                  </a:moveTo>
                  <a:cubicBezTo>
                    <a:pt x="495" y="31"/>
                    <a:pt x="360" y="0"/>
                    <a:pt x="217" y="0"/>
                  </a:cubicBezTo>
                  <a:cubicBezTo>
                    <a:pt x="142" y="0"/>
                    <a:pt x="70" y="9"/>
                    <a:pt x="0" y="2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70" y="66"/>
                    <a:pt x="142" y="57"/>
                    <a:pt x="217" y="57"/>
                  </a:cubicBezTo>
                  <a:cubicBezTo>
                    <a:pt x="360" y="57"/>
                    <a:pt x="497" y="90"/>
                    <a:pt x="619" y="148"/>
                  </a:cubicBezTo>
                  <a:lnTo>
                    <a:pt x="619" y="85"/>
                  </a:ln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239210" y="1263571"/>
              <a:ext cx="807642" cy="1831239"/>
            </a:xfrm>
            <a:custGeom>
              <a:avLst/>
              <a:gdLst>
                <a:gd name="T0" fmla="*/ 0 w 530"/>
                <a:gd name="T1" fmla="*/ 0 h 1201"/>
                <a:gd name="T2" fmla="*/ 0 w 530"/>
                <a:gd name="T3" fmla="*/ 65 h 1201"/>
                <a:gd name="T4" fmla="*/ 473 w 530"/>
                <a:gd name="T5" fmla="*/ 881 h 1201"/>
                <a:gd name="T6" fmla="*/ 417 w 530"/>
                <a:gd name="T7" fmla="*/ 1201 h 1201"/>
                <a:gd name="T8" fmla="*/ 478 w 530"/>
                <a:gd name="T9" fmla="*/ 1201 h 1201"/>
                <a:gd name="T10" fmla="*/ 530 w 530"/>
                <a:gd name="T11" fmla="*/ 881 h 1201"/>
                <a:gd name="T12" fmla="*/ 0 w 530"/>
                <a:gd name="T13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1201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83" y="228"/>
                    <a:pt x="473" y="532"/>
                    <a:pt x="473" y="881"/>
                  </a:cubicBezTo>
                  <a:cubicBezTo>
                    <a:pt x="473" y="994"/>
                    <a:pt x="453" y="1101"/>
                    <a:pt x="417" y="1201"/>
                  </a:cubicBezTo>
                  <a:cubicBezTo>
                    <a:pt x="478" y="1201"/>
                    <a:pt x="478" y="1201"/>
                    <a:pt x="478" y="1201"/>
                  </a:cubicBezTo>
                  <a:cubicBezTo>
                    <a:pt x="512" y="1101"/>
                    <a:pt x="530" y="993"/>
                    <a:pt x="530" y="881"/>
                  </a:cubicBezTo>
                  <a:cubicBezTo>
                    <a:pt x="530" y="500"/>
                    <a:pt x="315" y="168"/>
                    <a:pt x="0" y="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746258" y="3295784"/>
              <a:ext cx="2135821" cy="831360"/>
            </a:xfrm>
            <a:custGeom>
              <a:avLst/>
              <a:gdLst>
                <a:gd name="T0" fmla="*/ 1338 w 1402"/>
                <a:gd name="T1" fmla="*/ 0 h 546"/>
                <a:gd name="T2" fmla="*/ 513 w 1402"/>
                <a:gd name="T3" fmla="*/ 489 h 546"/>
                <a:gd name="T4" fmla="*/ 0 w 1402"/>
                <a:gd name="T5" fmla="*/ 337 h 546"/>
                <a:gd name="T6" fmla="*/ 0 w 1402"/>
                <a:gd name="T7" fmla="*/ 404 h 546"/>
                <a:gd name="T8" fmla="*/ 513 w 1402"/>
                <a:gd name="T9" fmla="*/ 546 h 546"/>
                <a:gd name="T10" fmla="*/ 1402 w 1402"/>
                <a:gd name="T11" fmla="*/ 0 h 546"/>
                <a:gd name="T12" fmla="*/ 1338 w 1402"/>
                <a:gd name="T13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2" h="546">
                  <a:moveTo>
                    <a:pt x="1338" y="0"/>
                  </a:moveTo>
                  <a:cubicBezTo>
                    <a:pt x="1177" y="291"/>
                    <a:pt x="868" y="489"/>
                    <a:pt x="513" y="489"/>
                  </a:cubicBezTo>
                  <a:cubicBezTo>
                    <a:pt x="324" y="489"/>
                    <a:pt x="148" y="433"/>
                    <a:pt x="0" y="337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150" y="494"/>
                    <a:pt x="325" y="546"/>
                    <a:pt x="513" y="546"/>
                  </a:cubicBezTo>
                  <a:cubicBezTo>
                    <a:pt x="900" y="546"/>
                    <a:pt x="1237" y="324"/>
                    <a:pt x="1402" y="0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211748" y="1108783"/>
              <a:ext cx="958685" cy="1385600"/>
            </a:xfrm>
            <a:custGeom>
              <a:avLst/>
              <a:gdLst>
                <a:gd name="T0" fmla="*/ 607 w 629"/>
                <a:gd name="T1" fmla="*/ 909 h 909"/>
                <a:gd name="T2" fmla="*/ 629 w 629"/>
                <a:gd name="T3" fmla="*/ 909 h 909"/>
                <a:gd name="T4" fmla="*/ 0 w 629"/>
                <a:gd name="T5" fmla="*/ 0 h 909"/>
                <a:gd name="T6" fmla="*/ 0 w 629"/>
                <a:gd name="T7" fmla="*/ 24 h 909"/>
                <a:gd name="T8" fmla="*/ 607 w 629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909">
                  <a:moveTo>
                    <a:pt x="607" y="909"/>
                  </a:moveTo>
                  <a:cubicBezTo>
                    <a:pt x="629" y="909"/>
                    <a:pt x="629" y="909"/>
                    <a:pt x="629" y="909"/>
                  </a:cubicBezTo>
                  <a:cubicBezTo>
                    <a:pt x="602" y="505"/>
                    <a:pt x="351" y="161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39" y="184"/>
                    <a:pt x="580" y="518"/>
                    <a:pt x="607" y="909"/>
                  </a:cubicBez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118126" y="3190928"/>
              <a:ext cx="949947" cy="954941"/>
            </a:xfrm>
            <a:custGeom>
              <a:avLst/>
              <a:gdLst>
                <a:gd name="T0" fmla="*/ 600 w 624"/>
                <a:gd name="T1" fmla="*/ 0 h 627"/>
                <a:gd name="T2" fmla="*/ 0 w 624"/>
                <a:gd name="T3" fmla="*/ 603 h 627"/>
                <a:gd name="T4" fmla="*/ 0 w 624"/>
                <a:gd name="T5" fmla="*/ 627 h 627"/>
                <a:gd name="T6" fmla="*/ 624 w 624"/>
                <a:gd name="T7" fmla="*/ 0 h 627"/>
                <a:gd name="T8" fmla="*/ 600 w 624"/>
                <a:gd name="T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627">
                  <a:moveTo>
                    <a:pt x="600" y="0"/>
                  </a:moveTo>
                  <a:cubicBezTo>
                    <a:pt x="493" y="275"/>
                    <a:pt x="274" y="495"/>
                    <a:pt x="0" y="603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286" y="517"/>
                    <a:pt x="515" y="287"/>
                    <a:pt x="624" y="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264418" y="3664030"/>
              <a:ext cx="1475476" cy="590440"/>
            </a:xfrm>
            <a:custGeom>
              <a:avLst/>
              <a:gdLst>
                <a:gd name="T0" fmla="*/ 968 w 968"/>
                <a:gd name="T1" fmla="*/ 356 h 387"/>
                <a:gd name="T2" fmla="*/ 829 w 968"/>
                <a:gd name="T3" fmla="*/ 365 h 387"/>
                <a:gd name="T4" fmla="*/ 29 w 968"/>
                <a:gd name="T5" fmla="*/ 0 h 387"/>
                <a:gd name="T6" fmla="*/ 0 w 968"/>
                <a:gd name="T7" fmla="*/ 0 h 387"/>
                <a:gd name="T8" fmla="*/ 829 w 968"/>
                <a:gd name="T9" fmla="*/ 387 h 387"/>
                <a:gd name="T10" fmla="*/ 968 w 968"/>
                <a:gd name="T11" fmla="*/ 378 h 387"/>
                <a:gd name="T12" fmla="*/ 968 w 968"/>
                <a:gd name="T13" fmla="*/ 35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8" h="387">
                  <a:moveTo>
                    <a:pt x="968" y="356"/>
                  </a:moveTo>
                  <a:cubicBezTo>
                    <a:pt x="922" y="362"/>
                    <a:pt x="876" y="365"/>
                    <a:pt x="829" y="365"/>
                  </a:cubicBezTo>
                  <a:cubicBezTo>
                    <a:pt x="510" y="365"/>
                    <a:pt x="224" y="223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8" y="237"/>
                    <a:pt x="496" y="387"/>
                    <a:pt x="829" y="387"/>
                  </a:cubicBezTo>
                  <a:cubicBezTo>
                    <a:pt x="876" y="387"/>
                    <a:pt x="922" y="384"/>
                    <a:pt x="968" y="378"/>
                  </a:cubicBezTo>
                  <a:lnTo>
                    <a:pt x="968" y="356"/>
                  </a:ln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73567" y="965230"/>
              <a:ext cx="1415559" cy="1091004"/>
            </a:xfrm>
            <a:custGeom>
              <a:avLst/>
              <a:gdLst>
                <a:gd name="T0" fmla="*/ 929 w 929"/>
                <a:gd name="T1" fmla="*/ 22 h 716"/>
                <a:gd name="T2" fmla="*/ 929 w 929"/>
                <a:gd name="T3" fmla="*/ 0 h 716"/>
                <a:gd name="T4" fmla="*/ 0 w 929"/>
                <a:gd name="T5" fmla="*/ 716 h 716"/>
                <a:gd name="T6" fmla="*/ 24 w 929"/>
                <a:gd name="T7" fmla="*/ 716 h 716"/>
                <a:gd name="T8" fmla="*/ 929 w 929"/>
                <a:gd name="T9" fmla="*/ 22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716">
                  <a:moveTo>
                    <a:pt x="929" y="22"/>
                  </a:moveTo>
                  <a:cubicBezTo>
                    <a:pt x="929" y="0"/>
                    <a:pt x="929" y="0"/>
                    <a:pt x="929" y="0"/>
                  </a:cubicBezTo>
                  <a:cubicBezTo>
                    <a:pt x="499" y="36"/>
                    <a:pt x="140" y="324"/>
                    <a:pt x="0" y="716"/>
                  </a:cubicBezTo>
                  <a:cubicBezTo>
                    <a:pt x="24" y="716"/>
                    <a:pt x="24" y="716"/>
                    <a:pt x="24" y="716"/>
                  </a:cubicBezTo>
                  <a:cubicBezTo>
                    <a:pt x="162" y="337"/>
                    <a:pt x="511" y="58"/>
                    <a:pt x="929" y="22"/>
                  </a:cubicBezTo>
                  <a:close/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92734" y="1488262"/>
              <a:ext cx="765201" cy="272127"/>
            </a:xfrm>
            <a:custGeom>
              <a:avLst/>
              <a:gdLst>
                <a:gd name="T0" fmla="*/ 416 w 502"/>
                <a:gd name="T1" fmla="*/ 179 h 179"/>
                <a:gd name="T2" fmla="*/ 502 w 502"/>
                <a:gd name="T3" fmla="*/ 179 h 179"/>
                <a:gd name="T4" fmla="*/ 23 w 502"/>
                <a:gd name="T5" fmla="*/ 0 h 179"/>
                <a:gd name="T6" fmla="*/ 0 w 502"/>
                <a:gd name="T7" fmla="*/ 1 h 179"/>
                <a:gd name="T8" fmla="*/ 0 w 502"/>
                <a:gd name="T9" fmla="*/ 54 h 179"/>
                <a:gd name="T10" fmla="*/ 23 w 502"/>
                <a:gd name="T11" fmla="*/ 53 h 179"/>
                <a:gd name="T12" fmla="*/ 416 w 502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179">
                  <a:moveTo>
                    <a:pt x="416" y="179"/>
                  </a:moveTo>
                  <a:cubicBezTo>
                    <a:pt x="502" y="179"/>
                    <a:pt x="502" y="179"/>
                    <a:pt x="502" y="179"/>
                  </a:cubicBezTo>
                  <a:cubicBezTo>
                    <a:pt x="373" y="68"/>
                    <a:pt x="206" y="0"/>
                    <a:pt x="23" y="0"/>
                  </a:cubicBezTo>
                  <a:cubicBezTo>
                    <a:pt x="15" y="0"/>
                    <a:pt x="8" y="1"/>
                    <a:pt x="0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54"/>
                    <a:pt x="15" y="53"/>
                    <a:pt x="23" y="53"/>
                  </a:cubicBezTo>
                  <a:cubicBezTo>
                    <a:pt x="169" y="53"/>
                    <a:pt x="305" y="100"/>
                    <a:pt x="416" y="179"/>
                  </a:cubicBez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362791" y="1992571"/>
              <a:ext cx="282113" cy="1188370"/>
            </a:xfrm>
            <a:custGeom>
              <a:avLst/>
              <a:gdLst>
                <a:gd name="T0" fmla="*/ 18 w 185"/>
                <a:gd name="T1" fmla="*/ 780 h 780"/>
                <a:gd name="T2" fmla="*/ 81 w 185"/>
                <a:gd name="T3" fmla="*/ 780 h 780"/>
                <a:gd name="T4" fmla="*/ 185 w 185"/>
                <a:gd name="T5" fmla="*/ 403 h 780"/>
                <a:gd name="T6" fmla="*/ 65 w 185"/>
                <a:gd name="T7" fmla="*/ 0 h 780"/>
                <a:gd name="T8" fmla="*/ 0 w 185"/>
                <a:gd name="T9" fmla="*/ 0 h 780"/>
                <a:gd name="T10" fmla="*/ 132 w 185"/>
                <a:gd name="T11" fmla="*/ 403 h 780"/>
                <a:gd name="T12" fmla="*/ 18 w 185"/>
                <a:gd name="T1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780">
                  <a:moveTo>
                    <a:pt x="18" y="780"/>
                  </a:moveTo>
                  <a:cubicBezTo>
                    <a:pt x="81" y="780"/>
                    <a:pt x="81" y="780"/>
                    <a:pt x="81" y="780"/>
                  </a:cubicBezTo>
                  <a:cubicBezTo>
                    <a:pt x="147" y="670"/>
                    <a:pt x="185" y="541"/>
                    <a:pt x="185" y="403"/>
                  </a:cubicBezTo>
                  <a:cubicBezTo>
                    <a:pt x="185" y="254"/>
                    <a:pt x="141" y="116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113"/>
                    <a:pt x="132" y="253"/>
                    <a:pt x="132" y="403"/>
                  </a:cubicBezTo>
                  <a:cubicBezTo>
                    <a:pt x="132" y="542"/>
                    <a:pt x="90" y="672"/>
                    <a:pt x="18" y="780"/>
                  </a:cubicBez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293008" y="3441834"/>
              <a:ext cx="978658" cy="283362"/>
            </a:xfrm>
            <a:custGeom>
              <a:avLst/>
              <a:gdLst>
                <a:gd name="T0" fmla="*/ 558 w 642"/>
                <a:gd name="T1" fmla="*/ 0 h 186"/>
                <a:gd name="T2" fmla="*/ 154 w 642"/>
                <a:gd name="T3" fmla="*/ 133 h 186"/>
                <a:gd name="T4" fmla="*/ 0 w 642"/>
                <a:gd name="T5" fmla="*/ 115 h 186"/>
                <a:gd name="T6" fmla="*/ 0 w 642"/>
                <a:gd name="T7" fmla="*/ 169 h 186"/>
                <a:gd name="T8" fmla="*/ 154 w 642"/>
                <a:gd name="T9" fmla="*/ 186 h 186"/>
                <a:gd name="T10" fmla="*/ 642 w 642"/>
                <a:gd name="T11" fmla="*/ 0 h 186"/>
                <a:gd name="T12" fmla="*/ 558 w 642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186">
                  <a:moveTo>
                    <a:pt x="558" y="0"/>
                  </a:moveTo>
                  <a:cubicBezTo>
                    <a:pt x="444" y="83"/>
                    <a:pt x="305" y="133"/>
                    <a:pt x="154" y="133"/>
                  </a:cubicBezTo>
                  <a:cubicBezTo>
                    <a:pt x="101" y="133"/>
                    <a:pt x="49" y="127"/>
                    <a:pt x="0" y="11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9" y="180"/>
                    <a:pt x="101" y="186"/>
                    <a:pt x="154" y="186"/>
                  </a:cubicBezTo>
                  <a:cubicBezTo>
                    <a:pt x="341" y="186"/>
                    <a:pt x="512" y="115"/>
                    <a:pt x="642" y="0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638783" y="1183680"/>
              <a:ext cx="1179632" cy="813884"/>
            </a:xfrm>
            <a:custGeom>
              <a:avLst/>
              <a:gdLst>
                <a:gd name="T0" fmla="*/ 594 w 774"/>
                <a:gd name="T1" fmla="*/ 534 h 534"/>
                <a:gd name="T2" fmla="*/ 774 w 774"/>
                <a:gd name="T3" fmla="*/ 534 h 534"/>
                <a:gd name="T4" fmla="*/ 0 w 774"/>
                <a:gd name="T5" fmla="*/ 0 h 534"/>
                <a:gd name="T6" fmla="*/ 0 w 774"/>
                <a:gd name="T7" fmla="*/ 160 h 534"/>
                <a:gd name="T8" fmla="*/ 594 w 774"/>
                <a:gd name="T9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4" h="534">
                  <a:moveTo>
                    <a:pt x="594" y="534"/>
                  </a:moveTo>
                  <a:cubicBezTo>
                    <a:pt x="774" y="534"/>
                    <a:pt x="774" y="534"/>
                    <a:pt x="774" y="534"/>
                  </a:cubicBezTo>
                  <a:cubicBezTo>
                    <a:pt x="633" y="238"/>
                    <a:pt x="342" y="27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52" y="183"/>
                    <a:pt x="469" y="328"/>
                    <a:pt x="594" y="534"/>
                  </a:cubicBezTo>
                  <a:close/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213238" y="3163465"/>
              <a:ext cx="1375613" cy="871305"/>
            </a:xfrm>
            <a:custGeom>
              <a:avLst/>
              <a:gdLst>
                <a:gd name="T0" fmla="*/ 903 w 903"/>
                <a:gd name="T1" fmla="*/ 412 h 572"/>
                <a:gd name="T2" fmla="*/ 863 w 903"/>
                <a:gd name="T3" fmla="*/ 413 h 572"/>
                <a:gd name="T4" fmla="*/ 176 w 903"/>
                <a:gd name="T5" fmla="*/ 0 h 572"/>
                <a:gd name="T6" fmla="*/ 0 w 903"/>
                <a:gd name="T7" fmla="*/ 0 h 572"/>
                <a:gd name="T8" fmla="*/ 863 w 903"/>
                <a:gd name="T9" fmla="*/ 572 h 572"/>
                <a:gd name="T10" fmla="*/ 903 w 903"/>
                <a:gd name="T11" fmla="*/ 571 h 572"/>
                <a:gd name="T12" fmla="*/ 903 w 903"/>
                <a:gd name="T13" fmla="*/ 41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572">
                  <a:moveTo>
                    <a:pt x="903" y="412"/>
                  </a:moveTo>
                  <a:cubicBezTo>
                    <a:pt x="890" y="413"/>
                    <a:pt x="876" y="413"/>
                    <a:pt x="863" y="413"/>
                  </a:cubicBezTo>
                  <a:cubicBezTo>
                    <a:pt x="566" y="413"/>
                    <a:pt x="307" y="246"/>
                    <a:pt x="1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336"/>
                    <a:pt x="476" y="572"/>
                    <a:pt x="863" y="572"/>
                  </a:cubicBezTo>
                  <a:cubicBezTo>
                    <a:pt x="876" y="572"/>
                    <a:pt x="890" y="571"/>
                    <a:pt x="903" y="571"/>
                  </a:cubicBezTo>
                  <a:lnTo>
                    <a:pt x="903" y="412"/>
                  </a:lnTo>
                  <a:close/>
                </a:path>
              </a:pathLst>
            </a:custGeom>
            <a:solidFill>
              <a:schemeClr val="bg2"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672365" y="2069965"/>
              <a:ext cx="184746" cy="1212088"/>
            </a:xfrm>
            <a:custGeom>
              <a:avLst/>
              <a:gdLst>
                <a:gd name="T0" fmla="*/ 11 w 121"/>
                <a:gd name="T1" fmla="*/ 0 h 795"/>
                <a:gd name="T2" fmla="*/ 88 w 121"/>
                <a:gd name="T3" fmla="*/ 352 h 795"/>
                <a:gd name="T4" fmla="*/ 0 w 121"/>
                <a:gd name="T5" fmla="*/ 726 h 795"/>
                <a:gd name="T6" fmla="*/ 0 w 121"/>
                <a:gd name="T7" fmla="*/ 795 h 795"/>
                <a:gd name="T8" fmla="*/ 121 w 121"/>
                <a:gd name="T9" fmla="*/ 352 h 795"/>
                <a:gd name="T10" fmla="*/ 47 w 121"/>
                <a:gd name="T11" fmla="*/ 0 h 795"/>
                <a:gd name="T12" fmla="*/ 11 w 121"/>
                <a:gd name="T1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795">
                  <a:moveTo>
                    <a:pt x="11" y="0"/>
                  </a:moveTo>
                  <a:cubicBezTo>
                    <a:pt x="60" y="107"/>
                    <a:pt x="88" y="227"/>
                    <a:pt x="88" y="352"/>
                  </a:cubicBezTo>
                  <a:cubicBezTo>
                    <a:pt x="88" y="486"/>
                    <a:pt x="56" y="613"/>
                    <a:pt x="0" y="726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77" y="665"/>
                    <a:pt x="121" y="514"/>
                    <a:pt x="121" y="352"/>
                  </a:cubicBezTo>
                  <a:cubicBezTo>
                    <a:pt x="121" y="227"/>
                    <a:pt x="95" y="108"/>
                    <a:pt x="4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271909" y="1277302"/>
              <a:ext cx="1366875" cy="888781"/>
            </a:xfrm>
            <a:custGeom>
              <a:avLst/>
              <a:gdLst>
                <a:gd name="T0" fmla="*/ 897 w 897"/>
                <a:gd name="T1" fmla="*/ 3 h 583"/>
                <a:gd name="T2" fmla="*/ 824 w 897"/>
                <a:gd name="T3" fmla="*/ 0 h 583"/>
                <a:gd name="T4" fmla="*/ 0 w 897"/>
                <a:gd name="T5" fmla="*/ 583 h 583"/>
                <a:gd name="T6" fmla="*/ 36 w 897"/>
                <a:gd name="T7" fmla="*/ 583 h 583"/>
                <a:gd name="T8" fmla="*/ 824 w 897"/>
                <a:gd name="T9" fmla="*/ 33 h 583"/>
                <a:gd name="T10" fmla="*/ 897 w 897"/>
                <a:gd name="T11" fmla="*/ 36 h 583"/>
                <a:gd name="T12" fmla="*/ 897 w 897"/>
                <a:gd name="T13" fmla="*/ 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583">
                  <a:moveTo>
                    <a:pt x="897" y="3"/>
                  </a:moveTo>
                  <a:cubicBezTo>
                    <a:pt x="873" y="1"/>
                    <a:pt x="848" y="0"/>
                    <a:pt x="824" y="0"/>
                  </a:cubicBezTo>
                  <a:cubicBezTo>
                    <a:pt x="444" y="0"/>
                    <a:pt x="120" y="244"/>
                    <a:pt x="0" y="583"/>
                  </a:cubicBezTo>
                  <a:cubicBezTo>
                    <a:pt x="36" y="583"/>
                    <a:pt x="36" y="583"/>
                    <a:pt x="36" y="583"/>
                  </a:cubicBezTo>
                  <a:cubicBezTo>
                    <a:pt x="154" y="262"/>
                    <a:pt x="462" y="33"/>
                    <a:pt x="824" y="33"/>
                  </a:cubicBezTo>
                  <a:cubicBezTo>
                    <a:pt x="848" y="33"/>
                    <a:pt x="873" y="34"/>
                    <a:pt x="897" y="36"/>
                  </a:cubicBezTo>
                  <a:lnTo>
                    <a:pt x="897" y="3"/>
                  </a:lnTo>
                  <a:close/>
                </a:path>
              </a:pathLst>
            </a:cu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385502" y="1475779"/>
              <a:ext cx="976161" cy="1281992"/>
            </a:xfrm>
            <a:custGeom>
              <a:avLst/>
              <a:gdLst>
                <a:gd name="T0" fmla="*/ 641 w 641"/>
                <a:gd name="T1" fmla="*/ 81 h 841"/>
                <a:gd name="T2" fmla="*/ 641 w 641"/>
                <a:gd name="T3" fmla="*/ 0 h 841"/>
                <a:gd name="T4" fmla="*/ 0 w 641"/>
                <a:gd name="T5" fmla="*/ 742 h 841"/>
                <a:gd name="T6" fmla="*/ 6 w 641"/>
                <a:gd name="T7" fmla="*/ 841 h 841"/>
                <a:gd name="T8" fmla="*/ 87 w 641"/>
                <a:gd name="T9" fmla="*/ 841 h 841"/>
                <a:gd name="T10" fmla="*/ 79 w 641"/>
                <a:gd name="T11" fmla="*/ 742 h 841"/>
                <a:gd name="T12" fmla="*/ 641 w 641"/>
                <a:gd name="T13" fmla="*/ 8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1" h="841">
                  <a:moveTo>
                    <a:pt x="641" y="81"/>
                  </a:moveTo>
                  <a:cubicBezTo>
                    <a:pt x="641" y="0"/>
                    <a:pt x="641" y="0"/>
                    <a:pt x="641" y="0"/>
                  </a:cubicBezTo>
                  <a:cubicBezTo>
                    <a:pt x="279" y="53"/>
                    <a:pt x="0" y="366"/>
                    <a:pt x="0" y="742"/>
                  </a:cubicBezTo>
                  <a:cubicBezTo>
                    <a:pt x="0" y="776"/>
                    <a:pt x="2" y="809"/>
                    <a:pt x="6" y="841"/>
                  </a:cubicBezTo>
                  <a:cubicBezTo>
                    <a:pt x="87" y="841"/>
                    <a:pt x="87" y="841"/>
                    <a:pt x="87" y="841"/>
                  </a:cubicBezTo>
                  <a:cubicBezTo>
                    <a:pt x="82" y="809"/>
                    <a:pt x="79" y="776"/>
                    <a:pt x="79" y="742"/>
                  </a:cubicBezTo>
                  <a:cubicBezTo>
                    <a:pt x="79" y="410"/>
                    <a:pt x="323" y="133"/>
                    <a:pt x="641" y="81"/>
                  </a:cubicBezTo>
                  <a:close/>
                </a:path>
              </a:pathLst>
            </a:cu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940990" y="1625574"/>
              <a:ext cx="1172143" cy="194733"/>
            </a:xfrm>
            <a:custGeom>
              <a:avLst/>
              <a:gdLst>
                <a:gd name="T0" fmla="*/ 58 w 769"/>
                <a:gd name="T1" fmla="*/ 128 h 128"/>
                <a:gd name="T2" fmla="*/ 385 w 769"/>
                <a:gd name="T3" fmla="*/ 33 h 128"/>
                <a:gd name="T4" fmla="*/ 711 w 769"/>
                <a:gd name="T5" fmla="*/ 128 h 128"/>
                <a:gd name="T6" fmla="*/ 769 w 769"/>
                <a:gd name="T7" fmla="*/ 128 h 128"/>
                <a:gd name="T8" fmla="*/ 385 w 769"/>
                <a:gd name="T9" fmla="*/ 0 h 128"/>
                <a:gd name="T10" fmla="*/ 0 w 769"/>
                <a:gd name="T11" fmla="*/ 128 h 128"/>
                <a:gd name="T12" fmla="*/ 58 w 769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128">
                  <a:moveTo>
                    <a:pt x="58" y="128"/>
                  </a:moveTo>
                  <a:cubicBezTo>
                    <a:pt x="153" y="68"/>
                    <a:pt x="265" y="33"/>
                    <a:pt x="385" y="33"/>
                  </a:cubicBezTo>
                  <a:cubicBezTo>
                    <a:pt x="505" y="33"/>
                    <a:pt x="616" y="68"/>
                    <a:pt x="711" y="128"/>
                  </a:cubicBezTo>
                  <a:cubicBezTo>
                    <a:pt x="769" y="128"/>
                    <a:pt x="769" y="128"/>
                    <a:pt x="769" y="128"/>
                  </a:cubicBezTo>
                  <a:cubicBezTo>
                    <a:pt x="662" y="48"/>
                    <a:pt x="529" y="0"/>
                    <a:pt x="385" y="0"/>
                  </a:cubicBezTo>
                  <a:cubicBezTo>
                    <a:pt x="241" y="0"/>
                    <a:pt x="108" y="48"/>
                    <a:pt x="0" y="128"/>
                  </a:cubicBezTo>
                  <a:lnTo>
                    <a:pt x="58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837382" y="3304522"/>
              <a:ext cx="1379358" cy="283362"/>
            </a:xfrm>
            <a:custGeom>
              <a:avLst/>
              <a:gdLst>
                <a:gd name="T0" fmla="*/ 857 w 905"/>
                <a:gd name="T1" fmla="*/ 0 h 186"/>
                <a:gd name="T2" fmla="*/ 453 w 905"/>
                <a:gd name="T3" fmla="*/ 153 h 186"/>
                <a:gd name="T4" fmla="*/ 49 w 905"/>
                <a:gd name="T5" fmla="*/ 0 h 186"/>
                <a:gd name="T6" fmla="*/ 0 w 905"/>
                <a:gd name="T7" fmla="*/ 0 h 186"/>
                <a:gd name="T8" fmla="*/ 453 w 905"/>
                <a:gd name="T9" fmla="*/ 186 h 186"/>
                <a:gd name="T10" fmla="*/ 905 w 905"/>
                <a:gd name="T11" fmla="*/ 0 h 186"/>
                <a:gd name="T12" fmla="*/ 857 w 905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5" h="186">
                  <a:moveTo>
                    <a:pt x="857" y="0"/>
                  </a:moveTo>
                  <a:cubicBezTo>
                    <a:pt x="749" y="95"/>
                    <a:pt x="607" y="153"/>
                    <a:pt x="453" y="153"/>
                  </a:cubicBezTo>
                  <a:cubicBezTo>
                    <a:pt x="298" y="153"/>
                    <a:pt x="156" y="95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115"/>
                    <a:pt x="276" y="186"/>
                    <a:pt x="453" y="186"/>
                  </a:cubicBezTo>
                  <a:cubicBezTo>
                    <a:pt x="629" y="186"/>
                    <a:pt x="789" y="115"/>
                    <a:pt x="905" y="0"/>
                  </a:cubicBezTo>
                  <a:lnTo>
                    <a:pt x="85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4705184" y="2007021"/>
            <a:ext cx="2702385" cy="266716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33612" y="2913695"/>
            <a:ext cx="281789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AAF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Management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AAF4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59" name="Freeform 252"/>
          <p:cNvSpPr>
            <a:spLocks noEditPoints="1"/>
          </p:cNvSpPr>
          <p:nvPr/>
        </p:nvSpPr>
        <p:spPr bwMode="auto">
          <a:xfrm>
            <a:off x="-672308" y="855663"/>
            <a:ext cx="4875818" cy="577868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0" name="Freeform 252"/>
          <p:cNvSpPr>
            <a:spLocks noEditPoints="1"/>
          </p:cNvSpPr>
          <p:nvPr/>
        </p:nvSpPr>
        <p:spPr bwMode="auto">
          <a:xfrm>
            <a:off x="8428927" y="643920"/>
            <a:ext cx="4875818" cy="577868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1" name="Freeform 252"/>
          <p:cNvSpPr>
            <a:spLocks noEditPoints="1"/>
          </p:cNvSpPr>
          <p:nvPr/>
        </p:nvSpPr>
        <p:spPr bwMode="auto">
          <a:xfrm rot="5400000">
            <a:off x="3780934" y="-3676187"/>
            <a:ext cx="4875818" cy="577868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2" name="Freeform 252"/>
          <p:cNvSpPr>
            <a:spLocks noEditPoints="1"/>
          </p:cNvSpPr>
          <p:nvPr/>
        </p:nvSpPr>
        <p:spPr bwMode="auto">
          <a:xfrm rot="5400000">
            <a:off x="3877273" y="4987980"/>
            <a:ext cx="4875818" cy="5778681"/>
          </a:xfrm>
          <a:custGeom>
            <a:avLst/>
            <a:gdLst>
              <a:gd name="T0" fmla="*/ 2116 w 2822"/>
              <a:gd name="T1" fmla="*/ 1741 h 3345"/>
              <a:gd name="T2" fmla="*/ 2299 w 2822"/>
              <a:gd name="T3" fmla="*/ 914 h 3345"/>
              <a:gd name="T4" fmla="*/ 2329 w 2822"/>
              <a:gd name="T5" fmla="*/ 230 h 3345"/>
              <a:gd name="T6" fmla="*/ 800 w 2822"/>
              <a:gd name="T7" fmla="*/ 106 h 3345"/>
              <a:gd name="T8" fmla="*/ 239 w 2822"/>
              <a:gd name="T9" fmla="*/ 1105 h 3345"/>
              <a:gd name="T10" fmla="*/ 120 w 2822"/>
              <a:gd name="T11" fmla="*/ 2524 h 3345"/>
              <a:gd name="T12" fmla="*/ 34 w 2822"/>
              <a:gd name="T13" fmla="*/ 3086 h 3345"/>
              <a:gd name="T14" fmla="*/ 1634 w 2822"/>
              <a:gd name="T15" fmla="*/ 3096 h 3345"/>
              <a:gd name="T16" fmla="*/ 2278 w 2822"/>
              <a:gd name="T17" fmla="*/ 2583 h 3345"/>
              <a:gd name="T18" fmla="*/ 1984 w 2822"/>
              <a:gd name="T19" fmla="*/ 2276 h 3345"/>
              <a:gd name="T20" fmla="*/ 704 w 2822"/>
              <a:gd name="T21" fmla="*/ 2491 h 3345"/>
              <a:gd name="T22" fmla="*/ 382 w 2822"/>
              <a:gd name="T23" fmla="*/ 1928 h 3345"/>
              <a:gd name="T24" fmla="*/ 632 w 2822"/>
              <a:gd name="T25" fmla="*/ 1015 h 3345"/>
              <a:gd name="T26" fmla="*/ 2199 w 2822"/>
              <a:gd name="T27" fmla="*/ 1465 h 3345"/>
              <a:gd name="T28" fmla="*/ 1976 w 2822"/>
              <a:gd name="T29" fmla="*/ 2269 h 3345"/>
              <a:gd name="T30" fmla="*/ 564 w 2822"/>
              <a:gd name="T31" fmla="*/ 1513 h 3345"/>
              <a:gd name="T32" fmla="*/ 1301 w 2822"/>
              <a:gd name="T33" fmla="*/ 302 h 3345"/>
              <a:gd name="T34" fmla="*/ 1956 w 2822"/>
              <a:gd name="T35" fmla="*/ 990 h 3345"/>
              <a:gd name="T36" fmla="*/ 1971 w 2822"/>
              <a:gd name="T37" fmla="*/ 1033 h 3345"/>
              <a:gd name="T38" fmla="*/ 1165 w 2822"/>
              <a:gd name="T39" fmla="*/ 408 h 3345"/>
              <a:gd name="T40" fmla="*/ 1692 w 2822"/>
              <a:gd name="T41" fmla="*/ 1150 h 3345"/>
              <a:gd name="T42" fmla="*/ 1013 w 2822"/>
              <a:gd name="T43" fmla="*/ 619 h 3345"/>
              <a:gd name="T44" fmla="*/ 1192 w 2822"/>
              <a:gd name="T45" fmla="*/ 846 h 3345"/>
              <a:gd name="T46" fmla="*/ 567 w 2822"/>
              <a:gd name="T47" fmla="*/ 1512 h 3345"/>
              <a:gd name="T48" fmla="*/ 1551 w 2822"/>
              <a:gd name="T49" fmla="*/ 574 h 3345"/>
              <a:gd name="T50" fmla="*/ 544 w 2822"/>
              <a:gd name="T51" fmla="*/ 637 h 3345"/>
              <a:gd name="T52" fmla="*/ 1365 w 2822"/>
              <a:gd name="T53" fmla="*/ 1213 h 3345"/>
              <a:gd name="T54" fmla="*/ 1197 w 2822"/>
              <a:gd name="T55" fmla="*/ 2017 h 3345"/>
              <a:gd name="T56" fmla="*/ 1724 w 2822"/>
              <a:gd name="T57" fmla="*/ 1171 h 3345"/>
              <a:gd name="T58" fmla="*/ 762 w 2822"/>
              <a:gd name="T59" fmla="*/ 376 h 3345"/>
              <a:gd name="T60" fmla="*/ 679 w 2822"/>
              <a:gd name="T61" fmla="*/ 1139 h 3345"/>
              <a:gd name="T62" fmla="*/ 1454 w 2822"/>
              <a:gd name="T63" fmla="*/ 1542 h 3345"/>
              <a:gd name="T64" fmla="*/ 2131 w 2822"/>
              <a:gd name="T65" fmla="*/ 1078 h 3345"/>
              <a:gd name="T66" fmla="*/ 2129 w 2822"/>
              <a:gd name="T67" fmla="*/ 626 h 3345"/>
              <a:gd name="T68" fmla="*/ 2147 w 2822"/>
              <a:gd name="T69" fmla="*/ 585 h 3345"/>
              <a:gd name="T70" fmla="*/ 1981 w 2822"/>
              <a:gd name="T71" fmla="*/ 342 h 3345"/>
              <a:gd name="T72" fmla="*/ 972 w 2822"/>
              <a:gd name="T73" fmla="*/ 601 h 3345"/>
              <a:gd name="T74" fmla="*/ 566 w 2822"/>
              <a:gd name="T75" fmla="*/ 2293 h 3345"/>
              <a:gd name="T76" fmla="*/ 2021 w 2822"/>
              <a:gd name="T77" fmla="*/ 2292 h 3345"/>
              <a:gd name="T78" fmla="*/ 2278 w 2822"/>
              <a:gd name="T79" fmla="*/ 2539 h 3345"/>
              <a:gd name="T80" fmla="*/ 2817 w 2822"/>
              <a:gd name="T81" fmla="*/ 1782 h 3345"/>
              <a:gd name="T82" fmla="*/ 2101 w 2822"/>
              <a:gd name="T83" fmla="*/ 1746 h 3345"/>
              <a:gd name="T84" fmla="*/ 2078 w 2822"/>
              <a:gd name="T85" fmla="*/ 1713 h 3345"/>
              <a:gd name="T86" fmla="*/ 2109 w 2822"/>
              <a:gd name="T87" fmla="*/ 1185 h 3345"/>
              <a:gd name="T88" fmla="*/ 2283 w 2822"/>
              <a:gd name="T89" fmla="*/ 871 h 3345"/>
              <a:gd name="T90" fmla="*/ 2459 w 2822"/>
              <a:gd name="T91" fmla="*/ 682 h 3345"/>
              <a:gd name="T92" fmla="*/ 2385 w 2822"/>
              <a:gd name="T93" fmla="*/ 647 h 3345"/>
              <a:gd name="T94" fmla="*/ 2562 w 2822"/>
              <a:gd name="T95" fmla="*/ 12 h 3345"/>
              <a:gd name="T96" fmla="*/ 1326 w 2822"/>
              <a:gd name="T97" fmla="*/ 277 h 3345"/>
              <a:gd name="T98" fmla="*/ 797 w 2822"/>
              <a:gd name="T99" fmla="*/ 120 h 3345"/>
              <a:gd name="T100" fmla="*/ 175 w 2822"/>
              <a:gd name="T101" fmla="*/ 712 h 3345"/>
              <a:gd name="T102" fmla="*/ 450 w 2822"/>
              <a:gd name="T103" fmla="*/ 1133 h 3345"/>
              <a:gd name="T104" fmla="*/ 450 w 2822"/>
              <a:gd name="T105" fmla="*/ 1133 h 3345"/>
              <a:gd name="T106" fmla="*/ 77 w 2822"/>
              <a:gd name="T107" fmla="*/ 2025 h 3345"/>
              <a:gd name="T108" fmla="*/ 302 w 2822"/>
              <a:gd name="T109" fmla="*/ 2423 h 3345"/>
              <a:gd name="T110" fmla="*/ 42 w 2822"/>
              <a:gd name="T111" fmla="*/ 2835 h 3345"/>
              <a:gd name="T112" fmla="*/ 500 w 2822"/>
              <a:gd name="T113" fmla="*/ 2668 h 3345"/>
              <a:gd name="T114" fmla="*/ 1336 w 2822"/>
              <a:gd name="T115" fmla="*/ 2796 h 3345"/>
              <a:gd name="T116" fmla="*/ 2010 w 2822"/>
              <a:gd name="T117" fmla="*/ 3027 h 3345"/>
              <a:gd name="T118" fmla="*/ 2774 w 2822"/>
              <a:gd name="T119" fmla="*/ 2940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2" h="3345">
                <a:moveTo>
                  <a:pt x="2290" y="2571"/>
                </a:moveTo>
                <a:cubicBezTo>
                  <a:pt x="2292" y="2568"/>
                  <a:pt x="2292" y="2565"/>
                  <a:pt x="2292" y="2561"/>
                </a:cubicBezTo>
                <a:cubicBezTo>
                  <a:pt x="2292" y="2559"/>
                  <a:pt x="2292" y="2557"/>
                  <a:pt x="2292" y="2556"/>
                </a:cubicBezTo>
                <a:cubicBezTo>
                  <a:pt x="2701" y="2323"/>
                  <a:pt x="2701" y="2323"/>
                  <a:pt x="2701" y="2323"/>
                </a:cubicBezTo>
                <a:cubicBezTo>
                  <a:pt x="2423" y="2041"/>
                  <a:pt x="2423" y="2041"/>
                  <a:pt x="2423" y="2041"/>
                </a:cubicBezTo>
                <a:cubicBezTo>
                  <a:pt x="2426" y="2037"/>
                  <a:pt x="2428" y="2031"/>
                  <a:pt x="2428" y="2026"/>
                </a:cubicBezTo>
                <a:cubicBezTo>
                  <a:pt x="2428" y="2020"/>
                  <a:pt x="2426" y="2015"/>
                  <a:pt x="2423" y="2011"/>
                </a:cubicBezTo>
                <a:cubicBezTo>
                  <a:pt x="2822" y="1783"/>
                  <a:pt x="2822" y="1783"/>
                  <a:pt x="2822" y="1783"/>
                </a:cubicBezTo>
                <a:cubicBezTo>
                  <a:pt x="2540" y="1496"/>
                  <a:pt x="2540" y="1496"/>
                  <a:pt x="2540" y="1496"/>
                </a:cubicBezTo>
                <a:cubicBezTo>
                  <a:pt x="2547" y="1492"/>
                  <a:pt x="2551" y="1484"/>
                  <a:pt x="2551" y="1475"/>
                </a:cubicBezTo>
                <a:cubicBezTo>
                  <a:pt x="2551" y="1462"/>
                  <a:pt x="2540" y="1451"/>
                  <a:pt x="2527" y="1451"/>
                </a:cubicBezTo>
                <a:cubicBezTo>
                  <a:pt x="2513" y="1451"/>
                  <a:pt x="2502" y="1462"/>
                  <a:pt x="2502" y="1475"/>
                </a:cubicBezTo>
                <a:cubicBezTo>
                  <a:pt x="2502" y="1485"/>
                  <a:pt x="2508" y="1494"/>
                  <a:pt x="2516" y="1498"/>
                </a:cubicBezTo>
                <a:cubicBezTo>
                  <a:pt x="2399" y="2002"/>
                  <a:pt x="2399" y="2002"/>
                  <a:pt x="2399" y="2002"/>
                </a:cubicBezTo>
                <a:cubicBezTo>
                  <a:pt x="2392" y="2003"/>
                  <a:pt x="2387" y="2007"/>
                  <a:pt x="2383" y="2012"/>
                </a:cubicBezTo>
                <a:cubicBezTo>
                  <a:pt x="2116" y="1741"/>
                  <a:pt x="2116" y="1741"/>
                  <a:pt x="2116" y="1741"/>
                </a:cubicBezTo>
                <a:cubicBezTo>
                  <a:pt x="2122" y="1737"/>
                  <a:pt x="2126" y="1730"/>
                  <a:pt x="2126" y="1722"/>
                </a:cubicBezTo>
                <a:cubicBezTo>
                  <a:pt x="2126" y="1710"/>
                  <a:pt x="2118" y="1700"/>
                  <a:pt x="2107" y="1698"/>
                </a:cubicBezTo>
                <a:cubicBezTo>
                  <a:pt x="2197" y="1637"/>
                  <a:pt x="2197" y="1637"/>
                  <a:pt x="2197" y="1637"/>
                </a:cubicBezTo>
                <a:cubicBezTo>
                  <a:pt x="2205" y="1648"/>
                  <a:pt x="2218" y="1655"/>
                  <a:pt x="2233" y="1655"/>
                </a:cubicBezTo>
                <a:cubicBezTo>
                  <a:pt x="2258" y="1655"/>
                  <a:pt x="2278" y="1636"/>
                  <a:pt x="2278" y="1611"/>
                </a:cubicBezTo>
                <a:cubicBezTo>
                  <a:pt x="2278" y="1586"/>
                  <a:pt x="2258" y="1567"/>
                  <a:pt x="2233" y="1567"/>
                </a:cubicBezTo>
                <a:cubicBezTo>
                  <a:pt x="2230" y="1567"/>
                  <a:pt x="2226" y="1567"/>
                  <a:pt x="2223" y="1568"/>
                </a:cubicBezTo>
                <a:cubicBezTo>
                  <a:pt x="2207" y="1513"/>
                  <a:pt x="2207" y="1513"/>
                  <a:pt x="2207" y="1513"/>
                </a:cubicBezTo>
                <a:cubicBezTo>
                  <a:pt x="2217" y="1510"/>
                  <a:pt x="2224" y="1501"/>
                  <a:pt x="2224" y="1490"/>
                </a:cubicBezTo>
                <a:cubicBezTo>
                  <a:pt x="2224" y="1483"/>
                  <a:pt x="2221" y="1478"/>
                  <a:pt x="2217" y="1473"/>
                </a:cubicBezTo>
                <a:cubicBezTo>
                  <a:pt x="2463" y="1180"/>
                  <a:pt x="2463" y="1180"/>
                  <a:pt x="2463" y="1180"/>
                </a:cubicBezTo>
                <a:cubicBezTo>
                  <a:pt x="2467" y="1183"/>
                  <a:pt x="2471" y="1184"/>
                  <a:pt x="2476" y="1184"/>
                </a:cubicBezTo>
                <a:cubicBezTo>
                  <a:pt x="2490" y="1184"/>
                  <a:pt x="2501" y="1173"/>
                  <a:pt x="2501" y="1159"/>
                </a:cubicBezTo>
                <a:cubicBezTo>
                  <a:pt x="2501" y="1146"/>
                  <a:pt x="2490" y="1135"/>
                  <a:pt x="2476" y="1135"/>
                </a:cubicBezTo>
                <a:cubicBezTo>
                  <a:pt x="2471" y="1135"/>
                  <a:pt x="2467" y="1136"/>
                  <a:pt x="2463" y="1139"/>
                </a:cubicBezTo>
                <a:cubicBezTo>
                  <a:pt x="2299" y="914"/>
                  <a:pt x="2299" y="914"/>
                  <a:pt x="2299" y="914"/>
                </a:cubicBezTo>
                <a:cubicBezTo>
                  <a:pt x="2304" y="910"/>
                  <a:pt x="2307" y="903"/>
                  <a:pt x="2307" y="896"/>
                </a:cubicBezTo>
                <a:cubicBezTo>
                  <a:pt x="2307" y="889"/>
                  <a:pt x="2305" y="884"/>
                  <a:pt x="2301" y="879"/>
                </a:cubicBezTo>
                <a:cubicBezTo>
                  <a:pt x="2467" y="690"/>
                  <a:pt x="2467" y="690"/>
                  <a:pt x="2467" y="690"/>
                </a:cubicBezTo>
                <a:cubicBezTo>
                  <a:pt x="2471" y="692"/>
                  <a:pt x="2475" y="694"/>
                  <a:pt x="2480" y="694"/>
                </a:cubicBezTo>
                <a:cubicBezTo>
                  <a:pt x="2494" y="694"/>
                  <a:pt x="2505" y="683"/>
                  <a:pt x="2505" y="669"/>
                </a:cubicBezTo>
                <a:cubicBezTo>
                  <a:pt x="2505" y="656"/>
                  <a:pt x="2494" y="645"/>
                  <a:pt x="2480" y="645"/>
                </a:cubicBezTo>
                <a:cubicBezTo>
                  <a:pt x="2470" y="645"/>
                  <a:pt x="2461" y="651"/>
                  <a:pt x="2457" y="660"/>
                </a:cubicBezTo>
                <a:cubicBezTo>
                  <a:pt x="2392" y="648"/>
                  <a:pt x="2392" y="648"/>
                  <a:pt x="2392" y="648"/>
                </a:cubicBezTo>
                <a:cubicBezTo>
                  <a:pt x="2470" y="490"/>
                  <a:pt x="2470" y="490"/>
                  <a:pt x="2470" y="490"/>
                </a:cubicBezTo>
                <a:cubicBezTo>
                  <a:pt x="2473" y="491"/>
                  <a:pt x="2477" y="492"/>
                  <a:pt x="2480" y="492"/>
                </a:cubicBezTo>
                <a:cubicBezTo>
                  <a:pt x="2494" y="492"/>
                  <a:pt x="2505" y="481"/>
                  <a:pt x="2505" y="467"/>
                </a:cubicBezTo>
                <a:cubicBezTo>
                  <a:pt x="2505" y="458"/>
                  <a:pt x="2500" y="451"/>
                  <a:pt x="2493" y="446"/>
                </a:cubicBezTo>
                <a:cubicBezTo>
                  <a:pt x="2567" y="0"/>
                  <a:pt x="2567" y="0"/>
                  <a:pt x="2567" y="0"/>
                </a:cubicBezTo>
                <a:cubicBezTo>
                  <a:pt x="2375" y="217"/>
                  <a:pt x="2375" y="217"/>
                  <a:pt x="2375" y="217"/>
                </a:cubicBezTo>
                <a:cubicBezTo>
                  <a:pt x="2371" y="210"/>
                  <a:pt x="2363" y="205"/>
                  <a:pt x="2354" y="205"/>
                </a:cubicBezTo>
                <a:cubicBezTo>
                  <a:pt x="2340" y="205"/>
                  <a:pt x="2329" y="216"/>
                  <a:pt x="2329" y="230"/>
                </a:cubicBezTo>
                <a:cubicBezTo>
                  <a:pt x="2329" y="233"/>
                  <a:pt x="2330" y="236"/>
                  <a:pt x="2331" y="239"/>
                </a:cubicBezTo>
                <a:cubicBezTo>
                  <a:pt x="2066" y="327"/>
                  <a:pt x="2066" y="327"/>
                  <a:pt x="2066" y="327"/>
                </a:cubicBezTo>
                <a:cubicBezTo>
                  <a:pt x="2062" y="316"/>
                  <a:pt x="2053" y="307"/>
                  <a:pt x="2043" y="303"/>
                </a:cubicBezTo>
                <a:cubicBezTo>
                  <a:pt x="2145" y="92"/>
                  <a:pt x="2145" y="92"/>
                  <a:pt x="2145" y="92"/>
                </a:cubicBezTo>
                <a:cubicBezTo>
                  <a:pt x="2147" y="92"/>
                  <a:pt x="2148" y="93"/>
                  <a:pt x="2150" y="93"/>
                </a:cubicBezTo>
                <a:cubicBezTo>
                  <a:pt x="2163" y="93"/>
                  <a:pt x="2174" y="82"/>
                  <a:pt x="2174" y="68"/>
                </a:cubicBezTo>
                <a:cubicBezTo>
                  <a:pt x="2174" y="54"/>
                  <a:pt x="2163" y="43"/>
                  <a:pt x="2150" y="43"/>
                </a:cubicBezTo>
                <a:cubicBezTo>
                  <a:pt x="2136" y="43"/>
                  <a:pt x="2125" y="54"/>
                  <a:pt x="2125" y="68"/>
                </a:cubicBezTo>
                <a:cubicBezTo>
                  <a:pt x="2125" y="71"/>
                  <a:pt x="2126" y="73"/>
                  <a:pt x="2126" y="75"/>
                </a:cubicBezTo>
                <a:cubicBezTo>
                  <a:pt x="1324" y="270"/>
                  <a:pt x="1324" y="270"/>
                  <a:pt x="1324" y="270"/>
                </a:cubicBezTo>
                <a:cubicBezTo>
                  <a:pt x="1321" y="260"/>
                  <a:pt x="1312" y="253"/>
                  <a:pt x="1301" y="253"/>
                </a:cubicBezTo>
                <a:cubicBezTo>
                  <a:pt x="1291" y="253"/>
                  <a:pt x="1282" y="259"/>
                  <a:pt x="1278" y="268"/>
                </a:cubicBezTo>
                <a:cubicBezTo>
                  <a:pt x="804" y="107"/>
                  <a:pt x="804" y="107"/>
                  <a:pt x="804" y="107"/>
                </a:cubicBezTo>
                <a:cubicBezTo>
                  <a:pt x="805" y="105"/>
                  <a:pt x="805" y="105"/>
                  <a:pt x="805" y="105"/>
                </a:cubicBezTo>
                <a:cubicBezTo>
                  <a:pt x="801" y="106"/>
                  <a:pt x="801" y="106"/>
                  <a:pt x="801" y="106"/>
                </a:cubicBezTo>
                <a:cubicBezTo>
                  <a:pt x="800" y="106"/>
                  <a:pt x="800" y="106"/>
                  <a:pt x="800" y="106"/>
                </a:cubicBezTo>
                <a:cubicBezTo>
                  <a:pt x="800" y="107"/>
                  <a:pt x="800" y="107"/>
                  <a:pt x="800" y="107"/>
                </a:cubicBezTo>
                <a:cubicBezTo>
                  <a:pt x="368" y="288"/>
                  <a:pt x="368" y="288"/>
                  <a:pt x="368" y="288"/>
                </a:cubicBezTo>
                <a:cubicBezTo>
                  <a:pt x="364" y="280"/>
                  <a:pt x="355" y="275"/>
                  <a:pt x="346" y="275"/>
                </a:cubicBezTo>
                <a:cubicBezTo>
                  <a:pt x="332" y="275"/>
                  <a:pt x="321" y="286"/>
                  <a:pt x="321" y="299"/>
                </a:cubicBezTo>
                <a:cubicBezTo>
                  <a:pt x="321" y="309"/>
                  <a:pt x="327" y="317"/>
                  <a:pt x="335" y="321"/>
                </a:cubicBezTo>
                <a:cubicBezTo>
                  <a:pt x="171" y="713"/>
                  <a:pt x="171" y="713"/>
                  <a:pt x="171" y="713"/>
                </a:cubicBezTo>
                <a:cubicBezTo>
                  <a:pt x="167" y="714"/>
                  <a:pt x="167" y="714"/>
                  <a:pt x="167" y="714"/>
                </a:cubicBezTo>
                <a:cubicBezTo>
                  <a:pt x="170" y="716"/>
                  <a:pt x="170" y="716"/>
                  <a:pt x="170" y="716"/>
                </a:cubicBezTo>
                <a:cubicBezTo>
                  <a:pt x="170" y="717"/>
                  <a:pt x="170" y="717"/>
                  <a:pt x="170" y="717"/>
                </a:cubicBezTo>
                <a:cubicBezTo>
                  <a:pt x="172" y="716"/>
                  <a:pt x="172" y="716"/>
                  <a:pt x="172" y="716"/>
                </a:cubicBezTo>
                <a:cubicBezTo>
                  <a:pt x="550" y="857"/>
                  <a:pt x="550" y="857"/>
                  <a:pt x="550" y="857"/>
                </a:cubicBezTo>
                <a:cubicBezTo>
                  <a:pt x="549" y="860"/>
                  <a:pt x="549" y="862"/>
                  <a:pt x="549" y="864"/>
                </a:cubicBezTo>
                <a:cubicBezTo>
                  <a:pt x="549" y="871"/>
                  <a:pt x="552" y="878"/>
                  <a:pt x="557" y="882"/>
                </a:cubicBezTo>
                <a:cubicBezTo>
                  <a:pt x="241" y="1104"/>
                  <a:pt x="241" y="1104"/>
                  <a:pt x="241" y="1104"/>
                </a:cubicBezTo>
                <a:cubicBezTo>
                  <a:pt x="238" y="1103"/>
                  <a:pt x="238" y="1103"/>
                  <a:pt x="238" y="1103"/>
                </a:cubicBezTo>
                <a:cubicBezTo>
                  <a:pt x="239" y="1105"/>
                  <a:pt x="239" y="1105"/>
                  <a:pt x="239" y="1105"/>
                </a:cubicBezTo>
                <a:cubicBezTo>
                  <a:pt x="237" y="1107"/>
                  <a:pt x="237" y="1107"/>
                  <a:pt x="237" y="1107"/>
                </a:cubicBezTo>
                <a:cubicBezTo>
                  <a:pt x="241" y="1107"/>
                  <a:pt x="241" y="1107"/>
                  <a:pt x="241" y="1107"/>
                </a:cubicBezTo>
                <a:cubicBezTo>
                  <a:pt x="330" y="1222"/>
                  <a:pt x="330" y="1222"/>
                  <a:pt x="330" y="1222"/>
                </a:cubicBezTo>
                <a:cubicBezTo>
                  <a:pt x="326" y="1226"/>
                  <a:pt x="324" y="1232"/>
                  <a:pt x="324" y="1239"/>
                </a:cubicBezTo>
                <a:cubicBezTo>
                  <a:pt x="324" y="1245"/>
                  <a:pt x="326" y="1252"/>
                  <a:pt x="331" y="1256"/>
                </a:cubicBezTo>
                <a:cubicBezTo>
                  <a:pt x="95" y="1581"/>
                  <a:pt x="95" y="1581"/>
                  <a:pt x="95" y="1581"/>
                </a:cubicBezTo>
                <a:cubicBezTo>
                  <a:pt x="93" y="1580"/>
                  <a:pt x="93" y="1580"/>
                  <a:pt x="93" y="1580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3"/>
                  <a:pt x="93" y="1583"/>
                  <a:pt x="93" y="1583"/>
                </a:cubicBezTo>
                <a:cubicBezTo>
                  <a:pt x="93" y="1584"/>
                  <a:pt x="93" y="1584"/>
                  <a:pt x="93" y="1584"/>
                </a:cubicBezTo>
                <a:cubicBezTo>
                  <a:pt x="73" y="2030"/>
                  <a:pt x="73" y="2030"/>
                  <a:pt x="73" y="2030"/>
                </a:cubicBezTo>
                <a:cubicBezTo>
                  <a:pt x="335" y="1937"/>
                  <a:pt x="335" y="1937"/>
                  <a:pt x="335" y="1937"/>
                </a:cubicBezTo>
                <a:cubicBezTo>
                  <a:pt x="337" y="1943"/>
                  <a:pt x="341" y="1947"/>
                  <a:pt x="346" y="1950"/>
                </a:cubicBezTo>
                <a:cubicBezTo>
                  <a:pt x="147" y="2500"/>
                  <a:pt x="147" y="2500"/>
                  <a:pt x="147" y="2500"/>
                </a:cubicBezTo>
                <a:cubicBezTo>
                  <a:pt x="146" y="2500"/>
                  <a:pt x="145" y="2500"/>
                  <a:pt x="144" y="2500"/>
                </a:cubicBezTo>
                <a:cubicBezTo>
                  <a:pt x="131" y="2500"/>
                  <a:pt x="120" y="2511"/>
                  <a:pt x="120" y="2524"/>
                </a:cubicBezTo>
                <a:cubicBezTo>
                  <a:pt x="120" y="2538"/>
                  <a:pt x="131" y="2549"/>
                  <a:pt x="144" y="2549"/>
                </a:cubicBezTo>
                <a:cubicBezTo>
                  <a:pt x="158" y="2549"/>
                  <a:pt x="169" y="2538"/>
                  <a:pt x="169" y="2524"/>
                </a:cubicBezTo>
                <a:cubicBezTo>
                  <a:pt x="169" y="2519"/>
                  <a:pt x="167" y="2513"/>
                  <a:pt x="164" y="2509"/>
                </a:cubicBezTo>
                <a:cubicBezTo>
                  <a:pt x="303" y="2426"/>
                  <a:pt x="303" y="2426"/>
                  <a:pt x="303" y="2426"/>
                </a:cubicBezTo>
                <a:cubicBezTo>
                  <a:pt x="306" y="2429"/>
                  <a:pt x="309" y="2432"/>
                  <a:pt x="312" y="2435"/>
                </a:cubicBezTo>
                <a:cubicBezTo>
                  <a:pt x="42" y="2834"/>
                  <a:pt x="42" y="2834"/>
                  <a:pt x="42" y="2834"/>
                </a:cubicBezTo>
                <a:cubicBezTo>
                  <a:pt x="37" y="2830"/>
                  <a:pt x="31" y="2827"/>
                  <a:pt x="24" y="2827"/>
                </a:cubicBezTo>
                <a:cubicBezTo>
                  <a:pt x="11" y="2827"/>
                  <a:pt x="0" y="2838"/>
                  <a:pt x="0" y="2852"/>
                </a:cubicBezTo>
                <a:cubicBezTo>
                  <a:pt x="0" y="2865"/>
                  <a:pt x="11" y="2876"/>
                  <a:pt x="24" y="2876"/>
                </a:cubicBezTo>
                <a:cubicBezTo>
                  <a:pt x="37" y="2876"/>
                  <a:pt x="47" y="2867"/>
                  <a:pt x="49" y="2855"/>
                </a:cubicBezTo>
                <a:cubicBezTo>
                  <a:pt x="458" y="2692"/>
                  <a:pt x="458" y="2692"/>
                  <a:pt x="458" y="2692"/>
                </a:cubicBezTo>
                <a:cubicBezTo>
                  <a:pt x="459" y="2694"/>
                  <a:pt x="460" y="2696"/>
                  <a:pt x="461" y="2698"/>
                </a:cubicBezTo>
                <a:cubicBezTo>
                  <a:pt x="53" y="3046"/>
                  <a:pt x="53" y="3046"/>
                  <a:pt x="53" y="3046"/>
                </a:cubicBezTo>
                <a:cubicBezTo>
                  <a:pt x="49" y="3041"/>
                  <a:pt x="42" y="3037"/>
                  <a:pt x="34" y="3037"/>
                </a:cubicBezTo>
                <a:cubicBezTo>
                  <a:pt x="21" y="3037"/>
                  <a:pt x="10" y="3048"/>
                  <a:pt x="10" y="3062"/>
                </a:cubicBezTo>
                <a:cubicBezTo>
                  <a:pt x="10" y="3075"/>
                  <a:pt x="21" y="3086"/>
                  <a:pt x="34" y="3086"/>
                </a:cubicBezTo>
                <a:cubicBezTo>
                  <a:pt x="45" y="3086"/>
                  <a:pt x="55" y="3079"/>
                  <a:pt x="58" y="3068"/>
                </a:cubicBezTo>
                <a:cubicBezTo>
                  <a:pt x="899" y="3098"/>
                  <a:pt x="899" y="3098"/>
                  <a:pt x="899" y="3098"/>
                </a:cubicBezTo>
                <a:cubicBezTo>
                  <a:pt x="899" y="3098"/>
                  <a:pt x="899" y="3098"/>
                  <a:pt x="899" y="3099"/>
                </a:cubicBezTo>
                <a:cubicBezTo>
                  <a:pt x="899" y="3112"/>
                  <a:pt x="910" y="3123"/>
                  <a:pt x="924" y="3123"/>
                </a:cubicBezTo>
                <a:cubicBezTo>
                  <a:pt x="938" y="3123"/>
                  <a:pt x="949" y="3112"/>
                  <a:pt x="949" y="3099"/>
                </a:cubicBezTo>
                <a:cubicBezTo>
                  <a:pt x="949" y="3085"/>
                  <a:pt x="938" y="3074"/>
                  <a:pt x="924" y="3074"/>
                </a:cubicBezTo>
                <a:cubicBezTo>
                  <a:pt x="921" y="3074"/>
                  <a:pt x="918" y="3075"/>
                  <a:pt x="915" y="3076"/>
                </a:cubicBezTo>
                <a:cubicBezTo>
                  <a:pt x="896" y="3030"/>
                  <a:pt x="850" y="2916"/>
                  <a:pt x="804" y="2801"/>
                </a:cubicBezTo>
                <a:cubicBezTo>
                  <a:pt x="814" y="2800"/>
                  <a:pt x="823" y="2792"/>
                  <a:pt x="824" y="2782"/>
                </a:cubicBezTo>
                <a:cubicBezTo>
                  <a:pt x="1288" y="2798"/>
                  <a:pt x="1288" y="2798"/>
                  <a:pt x="1288" y="2798"/>
                </a:cubicBezTo>
                <a:cubicBezTo>
                  <a:pt x="1288" y="2800"/>
                  <a:pt x="1288" y="2801"/>
                  <a:pt x="1288" y="2802"/>
                </a:cubicBezTo>
                <a:cubicBezTo>
                  <a:pt x="1288" y="2816"/>
                  <a:pt x="1298" y="2826"/>
                  <a:pt x="1311" y="2827"/>
                </a:cubicBezTo>
                <a:cubicBezTo>
                  <a:pt x="1191" y="3345"/>
                  <a:pt x="1191" y="3345"/>
                  <a:pt x="1191" y="3345"/>
                </a:cubicBezTo>
                <a:cubicBezTo>
                  <a:pt x="1594" y="3115"/>
                  <a:pt x="1594" y="3115"/>
                  <a:pt x="1594" y="3115"/>
                </a:cubicBezTo>
                <a:cubicBezTo>
                  <a:pt x="1598" y="3118"/>
                  <a:pt x="1603" y="3120"/>
                  <a:pt x="1609" y="3120"/>
                </a:cubicBezTo>
                <a:cubicBezTo>
                  <a:pt x="1623" y="3120"/>
                  <a:pt x="1634" y="3109"/>
                  <a:pt x="1634" y="3096"/>
                </a:cubicBezTo>
                <a:cubicBezTo>
                  <a:pt x="1634" y="3082"/>
                  <a:pt x="1623" y="3071"/>
                  <a:pt x="1609" y="3071"/>
                </a:cubicBezTo>
                <a:cubicBezTo>
                  <a:pt x="1604" y="3071"/>
                  <a:pt x="1599" y="3073"/>
                  <a:pt x="1595" y="3075"/>
                </a:cubicBezTo>
                <a:cubicBezTo>
                  <a:pt x="1335" y="2811"/>
                  <a:pt x="1335" y="2811"/>
                  <a:pt x="1335" y="2811"/>
                </a:cubicBezTo>
                <a:cubicBezTo>
                  <a:pt x="1337" y="2809"/>
                  <a:pt x="1337" y="2806"/>
                  <a:pt x="1337" y="2802"/>
                </a:cubicBezTo>
                <a:cubicBezTo>
                  <a:pt x="1337" y="2802"/>
                  <a:pt x="1337" y="2801"/>
                  <a:pt x="1337" y="2800"/>
                </a:cubicBezTo>
                <a:cubicBezTo>
                  <a:pt x="1654" y="2811"/>
                  <a:pt x="1654" y="2811"/>
                  <a:pt x="1654" y="2811"/>
                </a:cubicBezTo>
                <a:cubicBezTo>
                  <a:pt x="1657" y="2820"/>
                  <a:pt x="1666" y="2826"/>
                  <a:pt x="1676" y="2826"/>
                </a:cubicBezTo>
                <a:cubicBezTo>
                  <a:pt x="1684" y="2826"/>
                  <a:pt x="1691" y="2823"/>
                  <a:pt x="1695" y="2817"/>
                </a:cubicBezTo>
                <a:cubicBezTo>
                  <a:pt x="1979" y="3028"/>
                  <a:pt x="1979" y="3028"/>
                  <a:pt x="1979" y="3028"/>
                </a:cubicBezTo>
                <a:cubicBezTo>
                  <a:pt x="1974" y="3033"/>
                  <a:pt x="1971" y="3039"/>
                  <a:pt x="1971" y="3047"/>
                </a:cubicBezTo>
                <a:cubicBezTo>
                  <a:pt x="1971" y="3060"/>
                  <a:pt x="1982" y="3071"/>
                  <a:pt x="1995" y="3071"/>
                </a:cubicBezTo>
                <a:cubicBezTo>
                  <a:pt x="2009" y="3071"/>
                  <a:pt x="2020" y="3060"/>
                  <a:pt x="2020" y="3047"/>
                </a:cubicBezTo>
                <a:cubicBezTo>
                  <a:pt x="2020" y="3040"/>
                  <a:pt x="2017" y="3034"/>
                  <a:pt x="2013" y="3029"/>
                </a:cubicBezTo>
                <a:cubicBezTo>
                  <a:pt x="2263" y="2585"/>
                  <a:pt x="2263" y="2585"/>
                  <a:pt x="2263" y="2585"/>
                </a:cubicBezTo>
                <a:cubicBezTo>
                  <a:pt x="2264" y="2585"/>
                  <a:pt x="2266" y="2586"/>
                  <a:pt x="2268" y="2586"/>
                </a:cubicBezTo>
                <a:cubicBezTo>
                  <a:pt x="2272" y="2586"/>
                  <a:pt x="2275" y="2585"/>
                  <a:pt x="2278" y="2583"/>
                </a:cubicBezTo>
                <a:cubicBezTo>
                  <a:pt x="2381" y="3007"/>
                  <a:pt x="2381" y="3007"/>
                  <a:pt x="2381" y="3007"/>
                </a:cubicBezTo>
                <a:cubicBezTo>
                  <a:pt x="2380" y="3007"/>
                  <a:pt x="2380" y="3007"/>
                  <a:pt x="2379" y="3007"/>
                </a:cubicBezTo>
                <a:cubicBezTo>
                  <a:pt x="2365" y="3007"/>
                  <a:pt x="2354" y="3018"/>
                  <a:pt x="2354" y="3031"/>
                </a:cubicBezTo>
                <a:cubicBezTo>
                  <a:pt x="2354" y="3045"/>
                  <a:pt x="2365" y="3056"/>
                  <a:pt x="2379" y="3056"/>
                </a:cubicBezTo>
                <a:cubicBezTo>
                  <a:pt x="2393" y="3056"/>
                  <a:pt x="2404" y="3045"/>
                  <a:pt x="2404" y="3031"/>
                </a:cubicBezTo>
                <a:cubicBezTo>
                  <a:pt x="2404" y="3030"/>
                  <a:pt x="2403" y="3029"/>
                  <a:pt x="2403" y="3028"/>
                </a:cubicBezTo>
                <a:cubicBezTo>
                  <a:pt x="2781" y="2942"/>
                  <a:pt x="2781" y="2942"/>
                  <a:pt x="2781" y="2942"/>
                </a:cubicBezTo>
                <a:lnTo>
                  <a:pt x="2290" y="2571"/>
                </a:lnTo>
                <a:close/>
                <a:moveTo>
                  <a:pt x="1676" y="2777"/>
                </a:moveTo>
                <a:cubicBezTo>
                  <a:pt x="1675" y="2777"/>
                  <a:pt x="1674" y="2777"/>
                  <a:pt x="1672" y="2777"/>
                </a:cubicBezTo>
                <a:cubicBezTo>
                  <a:pt x="1653" y="2730"/>
                  <a:pt x="1616" y="2639"/>
                  <a:pt x="1578" y="2543"/>
                </a:cubicBezTo>
                <a:cubicBezTo>
                  <a:pt x="1579" y="2543"/>
                  <a:pt x="1581" y="2544"/>
                  <a:pt x="1583" y="2544"/>
                </a:cubicBezTo>
                <a:cubicBezTo>
                  <a:pt x="1596" y="2544"/>
                  <a:pt x="1607" y="2533"/>
                  <a:pt x="1607" y="2519"/>
                </a:cubicBezTo>
                <a:cubicBezTo>
                  <a:pt x="1607" y="2513"/>
                  <a:pt x="1605" y="2508"/>
                  <a:pt x="1602" y="2504"/>
                </a:cubicBezTo>
                <a:cubicBezTo>
                  <a:pt x="1983" y="2276"/>
                  <a:pt x="1983" y="2276"/>
                  <a:pt x="1983" y="2276"/>
                </a:cubicBezTo>
                <a:cubicBezTo>
                  <a:pt x="1984" y="2276"/>
                  <a:pt x="1984" y="2276"/>
                  <a:pt x="1984" y="2276"/>
                </a:cubicBezTo>
                <a:cubicBezTo>
                  <a:pt x="1982" y="2273"/>
                  <a:pt x="1982" y="2273"/>
                  <a:pt x="1982" y="2273"/>
                </a:cubicBezTo>
                <a:cubicBezTo>
                  <a:pt x="1996" y="2265"/>
                  <a:pt x="1996" y="2265"/>
                  <a:pt x="1996" y="2265"/>
                </a:cubicBezTo>
                <a:cubicBezTo>
                  <a:pt x="1996" y="2266"/>
                  <a:pt x="1995" y="2267"/>
                  <a:pt x="1995" y="2268"/>
                </a:cubicBezTo>
                <a:cubicBezTo>
                  <a:pt x="1995" y="2280"/>
                  <a:pt x="2005" y="2291"/>
                  <a:pt x="2018" y="2292"/>
                </a:cubicBezTo>
                <a:cubicBezTo>
                  <a:pt x="1868" y="2705"/>
                  <a:pt x="1868" y="2705"/>
                  <a:pt x="1868" y="2705"/>
                </a:cubicBezTo>
                <a:cubicBezTo>
                  <a:pt x="1866" y="2705"/>
                  <a:pt x="1864" y="2704"/>
                  <a:pt x="1861" y="2704"/>
                </a:cubicBezTo>
                <a:cubicBezTo>
                  <a:pt x="1847" y="2704"/>
                  <a:pt x="1836" y="2715"/>
                  <a:pt x="1836" y="2729"/>
                </a:cubicBezTo>
                <a:cubicBezTo>
                  <a:pt x="1836" y="2733"/>
                  <a:pt x="1837" y="2736"/>
                  <a:pt x="1839" y="2740"/>
                </a:cubicBezTo>
                <a:cubicBezTo>
                  <a:pt x="1701" y="2798"/>
                  <a:pt x="1701" y="2798"/>
                  <a:pt x="1701" y="2798"/>
                </a:cubicBezTo>
                <a:cubicBezTo>
                  <a:pt x="1699" y="2786"/>
                  <a:pt x="1689" y="2777"/>
                  <a:pt x="1676" y="2777"/>
                </a:cubicBezTo>
                <a:close/>
                <a:moveTo>
                  <a:pt x="817" y="2759"/>
                </a:moveTo>
                <a:cubicBezTo>
                  <a:pt x="812" y="2755"/>
                  <a:pt x="807" y="2753"/>
                  <a:pt x="800" y="2753"/>
                </a:cubicBezTo>
                <a:cubicBezTo>
                  <a:pt x="795" y="2753"/>
                  <a:pt x="790" y="2754"/>
                  <a:pt x="786" y="2757"/>
                </a:cubicBezTo>
                <a:cubicBezTo>
                  <a:pt x="748" y="2661"/>
                  <a:pt x="712" y="2571"/>
                  <a:pt x="696" y="2530"/>
                </a:cubicBezTo>
                <a:cubicBezTo>
                  <a:pt x="704" y="2526"/>
                  <a:pt x="710" y="2517"/>
                  <a:pt x="710" y="2507"/>
                </a:cubicBezTo>
                <a:cubicBezTo>
                  <a:pt x="710" y="2501"/>
                  <a:pt x="708" y="2495"/>
                  <a:pt x="704" y="2491"/>
                </a:cubicBezTo>
                <a:cubicBezTo>
                  <a:pt x="1124" y="2064"/>
                  <a:pt x="1124" y="2064"/>
                  <a:pt x="1124" y="2064"/>
                </a:cubicBezTo>
                <a:cubicBezTo>
                  <a:pt x="1132" y="2072"/>
                  <a:pt x="1143" y="2076"/>
                  <a:pt x="1155" y="2076"/>
                </a:cubicBezTo>
                <a:cubicBezTo>
                  <a:pt x="1172" y="2076"/>
                  <a:pt x="1186" y="2067"/>
                  <a:pt x="1194" y="2053"/>
                </a:cubicBezTo>
                <a:cubicBezTo>
                  <a:pt x="1423" y="2203"/>
                  <a:pt x="1423" y="2203"/>
                  <a:pt x="1423" y="2203"/>
                </a:cubicBezTo>
                <a:cubicBezTo>
                  <a:pt x="1420" y="2207"/>
                  <a:pt x="1418" y="2212"/>
                  <a:pt x="1418" y="2218"/>
                </a:cubicBezTo>
                <a:cubicBezTo>
                  <a:pt x="1418" y="2225"/>
                  <a:pt x="1422" y="2232"/>
                  <a:pt x="1427" y="2237"/>
                </a:cubicBezTo>
                <a:lnTo>
                  <a:pt x="817" y="2759"/>
                </a:lnTo>
                <a:close/>
                <a:moveTo>
                  <a:pt x="382" y="1928"/>
                </a:moveTo>
                <a:cubicBezTo>
                  <a:pt x="382" y="1925"/>
                  <a:pt x="381" y="1923"/>
                  <a:pt x="381" y="1921"/>
                </a:cubicBezTo>
                <a:cubicBezTo>
                  <a:pt x="425" y="1905"/>
                  <a:pt x="425" y="1905"/>
                  <a:pt x="425" y="1905"/>
                </a:cubicBezTo>
                <a:cubicBezTo>
                  <a:pt x="427" y="1912"/>
                  <a:pt x="433" y="1917"/>
                  <a:pt x="439" y="1919"/>
                </a:cubicBezTo>
                <a:cubicBezTo>
                  <a:pt x="420" y="2003"/>
                  <a:pt x="420" y="2003"/>
                  <a:pt x="420" y="2003"/>
                </a:cubicBezTo>
                <a:cubicBezTo>
                  <a:pt x="418" y="2003"/>
                  <a:pt x="417" y="2003"/>
                  <a:pt x="415" y="2003"/>
                </a:cubicBezTo>
                <a:cubicBezTo>
                  <a:pt x="410" y="2003"/>
                  <a:pt x="406" y="2004"/>
                  <a:pt x="403" y="2006"/>
                </a:cubicBezTo>
                <a:cubicBezTo>
                  <a:pt x="370" y="1949"/>
                  <a:pt x="370" y="1949"/>
                  <a:pt x="370" y="1949"/>
                </a:cubicBezTo>
                <a:cubicBezTo>
                  <a:pt x="377" y="1945"/>
                  <a:pt x="382" y="1937"/>
                  <a:pt x="382" y="1928"/>
                </a:cubicBezTo>
                <a:close/>
                <a:moveTo>
                  <a:pt x="360" y="1260"/>
                </a:moveTo>
                <a:cubicBezTo>
                  <a:pt x="507" y="1447"/>
                  <a:pt x="507" y="1447"/>
                  <a:pt x="507" y="1447"/>
                </a:cubicBezTo>
                <a:cubicBezTo>
                  <a:pt x="501" y="1455"/>
                  <a:pt x="497" y="1465"/>
                  <a:pt x="497" y="1475"/>
                </a:cubicBezTo>
                <a:cubicBezTo>
                  <a:pt x="497" y="1497"/>
                  <a:pt x="512" y="1515"/>
                  <a:pt x="532" y="1519"/>
                </a:cubicBezTo>
                <a:cubicBezTo>
                  <a:pt x="450" y="1872"/>
                  <a:pt x="450" y="1872"/>
                  <a:pt x="450" y="1872"/>
                </a:cubicBezTo>
                <a:cubicBezTo>
                  <a:pt x="449" y="1872"/>
                  <a:pt x="448" y="1871"/>
                  <a:pt x="447" y="1871"/>
                </a:cubicBezTo>
                <a:cubicBezTo>
                  <a:pt x="447" y="1871"/>
                  <a:pt x="446" y="1871"/>
                  <a:pt x="445" y="1872"/>
                </a:cubicBezTo>
                <a:cubicBezTo>
                  <a:pt x="351" y="1263"/>
                  <a:pt x="351" y="1263"/>
                  <a:pt x="351" y="1263"/>
                </a:cubicBezTo>
                <a:cubicBezTo>
                  <a:pt x="354" y="1263"/>
                  <a:pt x="358" y="1261"/>
                  <a:pt x="360" y="1260"/>
                </a:cubicBezTo>
                <a:close/>
                <a:moveTo>
                  <a:pt x="499" y="1136"/>
                </a:moveTo>
                <a:cubicBezTo>
                  <a:pt x="499" y="1136"/>
                  <a:pt x="499" y="1135"/>
                  <a:pt x="499" y="1135"/>
                </a:cubicBezTo>
                <a:cubicBezTo>
                  <a:pt x="499" y="1125"/>
                  <a:pt x="493" y="1116"/>
                  <a:pt x="485" y="1112"/>
                </a:cubicBezTo>
                <a:cubicBezTo>
                  <a:pt x="570" y="889"/>
                  <a:pt x="570" y="889"/>
                  <a:pt x="570" y="889"/>
                </a:cubicBezTo>
                <a:cubicBezTo>
                  <a:pt x="571" y="889"/>
                  <a:pt x="572" y="889"/>
                  <a:pt x="574" y="889"/>
                </a:cubicBezTo>
                <a:cubicBezTo>
                  <a:pt x="578" y="889"/>
                  <a:pt x="582" y="888"/>
                  <a:pt x="586" y="885"/>
                </a:cubicBezTo>
                <a:cubicBezTo>
                  <a:pt x="632" y="1015"/>
                  <a:pt x="632" y="1015"/>
                  <a:pt x="632" y="1015"/>
                </a:cubicBezTo>
                <a:cubicBezTo>
                  <a:pt x="676" y="1140"/>
                  <a:pt x="676" y="1140"/>
                  <a:pt x="676" y="1140"/>
                </a:cubicBezTo>
                <a:cubicBezTo>
                  <a:pt x="669" y="1143"/>
                  <a:pt x="664" y="1149"/>
                  <a:pt x="662" y="1157"/>
                </a:cubicBezTo>
                <a:cubicBezTo>
                  <a:pt x="575" y="1146"/>
                  <a:pt x="575" y="1146"/>
                  <a:pt x="575" y="1146"/>
                </a:cubicBezTo>
                <a:lnTo>
                  <a:pt x="499" y="1136"/>
                </a:lnTo>
                <a:close/>
                <a:moveTo>
                  <a:pt x="2354" y="254"/>
                </a:moveTo>
                <a:cubicBezTo>
                  <a:pt x="2357" y="254"/>
                  <a:pt x="2360" y="253"/>
                  <a:pt x="2363" y="252"/>
                </a:cubicBezTo>
                <a:cubicBezTo>
                  <a:pt x="2476" y="443"/>
                  <a:pt x="2476" y="443"/>
                  <a:pt x="2476" y="443"/>
                </a:cubicBezTo>
                <a:cubicBezTo>
                  <a:pt x="2464" y="445"/>
                  <a:pt x="2456" y="455"/>
                  <a:pt x="2456" y="467"/>
                </a:cubicBezTo>
                <a:cubicBezTo>
                  <a:pt x="2456" y="470"/>
                  <a:pt x="2456" y="472"/>
                  <a:pt x="2457" y="474"/>
                </a:cubicBezTo>
                <a:cubicBezTo>
                  <a:pt x="2290" y="499"/>
                  <a:pt x="2290" y="499"/>
                  <a:pt x="2290" y="499"/>
                </a:cubicBezTo>
                <a:cubicBezTo>
                  <a:pt x="2288" y="492"/>
                  <a:pt x="2283" y="485"/>
                  <a:pt x="2276" y="482"/>
                </a:cubicBezTo>
                <a:cubicBezTo>
                  <a:pt x="2352" y="254"/>
                  <a:pt x="2352" y="254"/>
                  <a:pt x="2352" y="254"/>
                </a:cubicBezTo>
                <a:cubicBezTo>
                  <a:pt x="2353" y="254"/>
                  <a:pt x="2353" y="254"/>
                  <a:pt x="2354" y="254"/>
                </a:cubicBezTo>
                <a:close/>
                <a:moveTo>
                  <a:pt x="2279" y="920"/>
                </a:moveTo>
                <a:cubicBezTo>
                  <a:pt x="2201" y="1465"/>
                  <a:pt x="2201" y="1465"/>
                  <a:pt x="2201" y="1465"/>
                </a:cubicBezTo>
                <a:cubicBezTo>
                  <a:pt x="2201" y="1465"/>
                  <a:pt x="2200" y="1465"/>
                  <a:pt x="2199" y="1465"/>
                </a:cubicBezTo>
                <a:cubicBezTo>
                  <a:pt x="2197" y="1465"/>
                  <a:pt x="2195" y="1465"/>
                  <a:pt x="2193" y="1466"/>
                </a:cubicBezTo>
                <a:cubicBezTo>
                  <a:pt x="2112" y="1184"/>
                  <a:pt x="2112" y="1184"/>
                  <a:pt x="2112" y="1184"/>
                </a:cubicBezTo>
                <a:cubicBezTo>
                  <a:pt x="2122" y="1181"/>
                  <a:pt x="2129" y="1172"/>
                  <a:pt x="2129" y="1161"/>
                </a:cubicBezTo>
                <a:cubicBezTo>
                  <a:pt x="2129" y="1151"/>
                  <a:pt x="2122" y="1142"/>
                  <a:pt x="2114" y="1139"/>
                </a:cubicBezTo>
                <a:cubicBezTo>
                  <a:pt x="2134" y="1079"/>
                  <a:pt x="2134" y="1079"/>
                  <a:pt x="2134" y="1079"/>
                </a:cubicBezTo>
                <a:cubicBezTo>
                  <a:pt x="2136" y="1079"/>
                  <a:pt x="2137" y="1079"/>
                  <a:pt x="2139" y="1079"/>
                </a:cubicBezTo>
                <a:cubicBezTo>
                  <a:pt x="2152" y="1079"/>
                  <a:pt x="2163" y="1068"/>
                  <a:pt x="2163" y="1055"/>
                </a:cubicBezTo>
                <a:cubicBezTo>
                  <a:pt x="2163" y="1050"/>
                  <a:pt x="2162" y="1045"/>
                  <a:pt x="2159" y="1041"/>
                </a:cubicBezTo>
                <a:cubicBezTo>
                  <a:pt x="2269" y="916"/>
                  <a:pt x="2269" y="916"/>
                  <a:pt x="2269" y="916"/>
                </a:cubicBezTo>
                <a:cubicBezTo>
                  <a:pt x="2272" y="918"/>
                  <a:pt x="2275" y="920"/>
                  <a:pt x="2279" y="920"/>
                </a:cubicBezTo>
                <a:close/>
                <a:moveTo>
                  <a:pt x="1974" y="2277"/>
                </a:moveTo>
                <a:cubicBezTo>
                  <a:pt x="1600" y="2501"/>
                  <a:pt x="1600" y="2501"/>
                  <a:pt x="1600" y="2501"/>
                </a:cubicBezTo>
                <a:cubicBezTo>
                  <a:pt x="1595" y="2497"/>
                  <a:pt x="1589" y="2495"/>
                  <a:pt x="1583" y="2495"/>
                </a:cubicBezTo>
                <a:cubicBezTo>
                  <a:pt x="1582" y="2495"/>
                  <a:pt x="1581" y="2495"/>
                  <a:pt x="1580" y="2495"/>
                </a:cubicBezTo>
                <a:cubicBezTo>
                  <a:pt x="1783" y="1933"/>
                  <a:pt x="1783" y="1933"/>
                  <a:pt x="1783" y="1933"/>
                </a:cubicBezTo>
                <a:cubicBezTo>
                  <a:pt x="1976" y="2269"/>
                  <a:pt x="1976" y="2269"/>
                  <a:pt x="1976" y="2269"/>
                </a:cubicBezTo>
                <a:lnTo>
                  <a:pt x="1974" y="2277"/>
                </a:lnTo>
                <a:close/>
                <a:moveTo>
                  <a:pt x="1443" y="2193"/>
                </a:moveTo>
                <a:cubicBezTo>
                  <a:pt x="1436" y="2193"/>
                  <a:pt x="1429" y="2196"/>
                  <a:pt x="1425" y="2201"/>
                </a:cubicBezTo>
                <a:cubicBezTo>
                  <a:pt x="1195" y="2050"/>
                  <a:pt x="1195" y="2050"/>
                  <a:pt x="1195" y="2050"/>
                </a:cubicBezTo>
                <a:cubicBezTo>
                  <a:pt x="1198" y="2045"/>
                  <a:pt x="1199" y="2038"/>
                  <a:pt x="1199" y="2032"/>
                </a:cubicBezTo>
                <a:cubicBezTo>
                  <a:pt x="1199" y="2028"/>
                  <a:pt x="1199" y="2024"/>
                  <a:pt x="1198" y="2020"/>
                </a:cubicBezTo>
                <a:cubicBezTo>
                  <a:pt x="1812" y="1885"/>
                  <a:pt x="1812" y="1885"/>
                  <a:pt x="1812" y="1885"/>
                </a:cubicBezTo>
                <a:cubicBezTo>
                  <a:pt x="1814" y="1887"/>
                  <a:pt x="1816" y="1889"/>
                  <a:pt x="1818" y="1891"/>
                </a:cubicBezTo>
                <a:cubicBezTo>
                  <a:pt x="1462" y="2203"/>
                  <a:pt x="1462" y="2203"/>
                  <a:pt x="1462" y="2203"/>
                </a:cubicBezTo>
                <a:cubicBezTo>
                  <a:pt x="1458" y="2197"/>
                  <a:pt x="1451" y="2193"/>
                  <a:pt x="1443" y="2193"/>
                </a:cubicBezTo>
                <a:close/>
                <a:moveTo>
                  <a:pt x="447" y="1921"/>
                </a:moveTo>
                <a:cubicBezTo>
                  <a:pt x="461" y="1921"/>
                  <a:pt x="472" y="1910"/>
                  <a:pt x="472" y="1896"/>
                </a:cubicBezTo>
                <a:cubicBezTo>
                  <a:pt x="472" y="1885"/>
                  <a:pt x="464" y="1875"/>
                  <a:pt x="454" y="1872"/>
                </a:cubicBezTo>
                <a:cubicBezTo>
                  <a:pt x="536" y="1520"/>
                  <a:pt x="536" y="1520"/>
                  <a:pt x="536" y="1520"/>
                </a:cubicBezTo>
                <a:cubicBezTo>
                  <a:pt x="538" y="1520"/>
                  <a:pt x="539" y="1520"/>
                  <a:pt x="541" y="1520"/>
                </a:cubicBezTo>
                <a:cubicBezTo>
                  <a:pt x="550" y="1520"/>
                  <a:pt x="558" y="1518"/>
                  <a:pt x="564" y="1513"/>
                </a:cubicBezTo>
                <a:cubicBezTo>
                  <a:pt x="821" y="1774"/>
                  <a:pt x="821" y="1774"/>
                  <a:pt x="821" y="1774"/>
                </a:cubicBezTo>
                <a:cubicBezTo>
                  <a:pt x="817" y="1778"/>
                  <a:pt x="814" y="1784"/>
                  <a:pt x="814" y="1790"/>
                </a:cubicBezTo>
                <a:cubicBezTo>
                  <a:pt x="814" y="1794"/>
                  <a:pt x="815" y="1797"/>
                  <a:pt x="817" y="1800"/>
                </a:cubicBezTo>
                <a:cubicBezTo>
                  <a:pt x="437" y="2017"/>
                  <a:pt x="437" y="2017"/>
                  <a:pt x="437" y="2017"/>
                </a:cubicBezTo>
                <a:cubicBezTo>
                  <a:pt x="434" y="2011"/>
                  <a:pt x="429" y="2006"/>
                  <a:pt x="423" y="2004"/>
                </a:cubicBezTo>
                <a:cubicBezTo>
                  <a:pt x="443" y="1920"/>
                  <a:pt x="443" y="1920"/>
                  <a:pt x="443" y="1920"/>
                </a:cubicBezTo>
                <a:cubicBezTo>
                  <a:pt x="444" y="1920"/>
                  <a:pt x="446" y="1921"/>
                  <a:pt x="447" y="1921"/>
                </a:cubicBezTo>
                <a:close/>
                <a:moveTo>
                  <a:pt x="1301" y="302"/>
                </a:moveTo>
                <a:cubicBezTo>
                  <a:pt x="1306" y="302"/>
                  <a:pt x="1311" y="300"/>
                  <a:pt x="1315" y="297"/>
                </a:cubicBezTo>
                <a:cubicBezTo>
                  <a:pt x="1515" y="541"/>
                  <a:pt x="1515" y="541"/>
                  <a:pt x="1515" y="541"/>
                </a:cubicBezTo>
                <a:cubicBezTo>
                  <a:pt x="1513" y="543"/>
                  <a:pt x="1511" y="545"/>
                  <a:pt x="1510" y="548"/>
                </a:cubicBezTo>
                <a:cubicBezTo>
                  <a:pt x="1167" y="405"/>
                  <a:pt x="1167" y="405"/>
                  <a:pt x="1167" y="405"/>
                </a:cubicBezTo>
                <a:cubicBezTo>
                  <a:pt x="1167" y="402"/>
                  <a:pt x="1168" y="400"/>
                  <a:pt x="1168" y="397"/>
                </a:cubicBezTo>
                <a:cubicBezTo>
                  <a:pt x="1168" y="392"/>
                  <a:pt x="1166" y="387"/>
                  <a:pt x="1164" y="384"/>
                </a:cubicBezTo>
                <a:cubicBezTo>
                  <a:pt x="1283" y="293"/>
                  <a:pt x="1283" y="293"/>
                  <a:pt x="1283" y="293"/>
                </a:cubicBezTo>
                <a:cubicBezTo>
                  <a:pt x="1287" y="298"/>
                  <a:pt x="1294" y="302"/>
                  <a:pt x="1301" y="302"/>
                </a:cubicBezTo>
                <a:close/>
                <a:moveTo>
                  <a:pt x="2008" y="385"/>
                </a:moveTo>
                <a:cubicBezTo>
                  <a:pt x="1976" y="497"/>
                  <a:pt x="1976" y="497"/>
                  <a:pt x="1976" y="497"/>
                </a:cubicBezTo>
                <a:cubicBezTo>
                  <a:pt x="1975" y="497"/>
                  <a:pt x="1974" y="497"/>
                  <a:pt x="1972" y="497"/>
                </a:cubicBezTo>
                <a:cubicBezTo>
                  <a:pt x="1959" y="497"/>
                  <a:pt x="1948" y="508"/>
                  <a:pt x="1948" y="521"/>
                </a:cubicBezTo>
                <a:cubicBezTo>
                  <a:pt x="1948" y="532"/>
                  <a:pt x="1954" y="540"/>
                  <a:pt x="1963" y="544"/>
                </a:cubicBezTo>
                <a:cubicBezTo>
                  <a:pt x="1912" y="726"/>
                  <a:pt x="1912" y="726"/>
                  <a:pt x="1912" y="726"/>
                </a:cubicBezTo>
                <a:cubicBezTo>
                  <a:pt x="1911" y="726"/>
                  <a:pt x="1909" y="726"/>
                  <a:pt x="1907" y="726"/>
                </a:cubicBezTo>
                <a:cubicBezTo>
                  <a:pt x="1898" y="726"/>
                  <a:pt x="1891" y="731"/>
                  <a:pt x="1886" y="738"/>
                </a:cubicBezTo>
                <a:cubicBezTo>
                  <a:pt x="1554" y="570"/>
                  <a:pt x="1554" y="570"/>
                  <a:pt x="1554" y="570"/>
                </a:cubicBezTo>
                <a:cubicBezTo>
                  <a:pt x="1555" y="567"/>
                  <a:pt x="1556" y="563"/>
                  <a:pt x="1556" y="559"/>
                </a:cubicBezTo>
                <a:cubicBezTo>
                  <a:pt x="1556" y="556"/>
                  <a:pt x="1556" y="554"/>
                  <a:pt x="1555" y="551"/>
                </a:cubicBezTo>
                <a:cubicBezTo>
                  <a:pt x="1984" y="362"/>
                  <a:pt x="1984" y="362"/>
                  <a:pt x="1984" y="362"/>
                </a:cubicBezTo>
                <a:cubicBezTo>
                  <a:pt x="1989" y="372"/>
                  <a:pt x="1997" y="380"/>
                  <a:pt x="2008" y="385"/>
                </a:cubicBezTo>
                <a:close/>
                <a:moveTo>
                  <a:pt x="2193" y="856"/>
                </a:moveTo>
                <a:cubicBezTo>
                  <a:pt x="1976" y="1001"/>
                  <a:pt x="1976" y="1001"/>
                  <a:pt x="1976" y="1001"/>
                </a:cubicBezTo>
                <a:cubicBezTo>
                  <a:pt x="1972" y="994"/>
                  <a:pt x="1964" y="990"/>
                  <a:pt x="1956" y="990"/>
                </a:cubicBezTo>
                <a:cubicBezTo>
                  <a:pt x="1949" y="990"/>
                  <a:pt x="1943" y="992"/>
                  <a:pt x="1938" y="997"/>
                </a:cubicBezTo>
                <a:cubicBezTo>
                  <a:pt x="1855" y="915"/>
                  <a:pt x="1855" y="915"/>
                  <a:pt x="1855" y="915"/>
                </a:cubicBezTo>
                <a:cubicBezTo>
                  <a:pt x="1858" y="911"/>
                  <a:pt x="1861" y="905"/>
                  <a:pt x="1861" y="899"/>
                </a:cubicBezTo>
                <a:cubicBezTo>
                  <a:pt x="1861" y="898"/>
                  <a:pt x="1860" y="898"/>
                  <a:pt x="1860" y="897"/>
                </a:cubicBezTo>
                <a:cubicBezTo>
                  <a:pt x="2190" y="849"/>
                  <a:pt x="2190" y="849"/>
                  <a:pt x="2190" y="849"/>
                </a:cubicBezTo>
                <a:cubicBezTo>
                  <a:pt x="2191" y="851"/>
                  <a:pt x="2191" y="853"/>
                  <a:pt x="2193" y="856"/>
                </a:cubicBezTo>
                <a:close/>
                <a:moveTo>
                  <a:pt x="1741" y="1147"/>
                </a:moveTo>
                <a:cubicBezTo>
                  <a:pt x="1741" y="1138"/>
                  <a:pt x="1736" y="1131"/>
                  <a:pt x="1729" y="1126"/>
                </a:cubicBezTo>
                <a:cubicBezTo>
                  <a:pt x="1820" y="935"/>
                  <a:pt x="1820" y="935"/>
                  <a:pt x="1820" y="935"/>
                </a:cubicBezTo>
                <a:cubicBezTo>
                  <a:pt x="1827" y="922"/>
                  <a:pt x="1827" y="922"/>
                  <a:pt x="1827" y="922"/>
                </a:cubicBezTo>
                <a:cubicBezTo>
                  <a:pt x="1830" y="923"/>
                  <a:pt x="1833" y="924"/>
                  <a:pt x="1836" y="924"/>
                </a:cubicBezTo>
                <a:cubicBezTo>
                  <a:pt x="1842" y="924"/>
                  <a:pt x="1848" y="921"/>
                  <a:pt x="1852" y="917"/>
                </a:cubicBezTo>
                <a:cubicBezTo>
                  <a:pt x="1936" y="999"/>
                  <a:pt x="1936" y="999"/>
                  <a:pt x="1936" y="999"/>
                </a:cubicBezTo>
                <a:cubicBezTo>
                  <a:pt x="1933" y="1004"/>
                  <a:pt x="1931" y="1009"/>
                  <a:pt x="1931" y="1014"/>
                </a:cubicBezTo>
                <a:cubicBezTo>
                  <a:pt x="1931" y="1028"/>
                  <a:pt x="1942" y="1039"/>
                  <a:pt x="1956" y="1039"/>
                </a:cubicBezTo>
                <a:cubicBezTo>
                  <a:pt x="1962" y="1039"/>
                  <a:pt x="1967" y="1037"/>
                  <a:pt x="1971" y="1033"/>
                </a:cubicBezTo>
                <a:cubicBezTo>
                  <a:pt x="2021" y="1083"/>
                  <a:pt x="2021" y="1083"/>
                  <a:pt x="2021" y="1083"/>
                </a:cubicBezTo>
                <a:cubicBezTo>
                  <a:pt x="2085" y="1145"/>
                  <a:pt x="2085" y="1145"/>
                  <a:pt x="2085" y="1145"/>
                </a:cubicBezTo>
                <a:cubicBezTo>
                  <a:pt x="2082" y="1149"/>
                  <a:pt x="2080" y="1154"/>
                  <a:pt x="2080" y="1159"/>
                </a:cubicBezTo>
                <a:lnTo>
                  <a:pt x="1741" y="1147"/>
                </a:lnTo>
                <a:close/>
                <a:moveTo>
                  <a:pt x="860" y="1803"/>
                </a:moveTo>
                <a:cubicBezTo>
                  <a:pt x="862" y="1799"/>
                  <a:pt x="864" y="1795"/>
                  <a:pt x="864" y="1790"/>
                </a:cubicBezTo>
                <a:cubicBezTo>
                  <a:pt x="864" y="1787"/>
                  <a:pt x="863" y="1784"/>
                  <a:pt x="862" y="1782"/>
                </a:cubicBezTo>
                <a:cubicBezTo>
                  <a:pt x="977" y="1734"/>
                  <a:pt x="977" y="1734"/>
                  <a:pt x="977" y="1734"/>
                </a:cubicBezTo>
                <a:cubicBezTo>
                  <a:pt x="1408" y="1554"/>
                  <a:pt x="1408" y="1554"/>
                  <a:pt x="1408" y="1554"/>
                </a:cubicBezTo>
                <a:cubicBezTo>
                  <a:pt x="1410" y="1558"/>
                  <a:pt x="1413" y="1561"/>
                  <a:pt x="1416" y="1564"/>
                </a:cubicBezTo>
                <a:cubicBezTo>
                  <a:pt x="1175" y="1993"/>
                  <a:pt x="1175" y="1993"/>
                  <a:pt x="1175" y="1993"/>
                </a:cubicBezTo>
                <a:cubicBezTo>
                  <a:pt x="1169" y="1989"/>
                  <a:pt x="1162" y="1987"/>
                  <a:pt x="1155" y="1987"/>
                </a:cubicBezTo>
                <a:cubicBezTo>
                  <a:pt x="1143" y="1987"/>
                  <a:pt x="1132" y="1992"/>
                  <a:pt x="1124" y="2000"/>
                </a:cubicBezTo>
                <a:lnTo>
                  <a:pt x="860" y="1803"/>
                </a:lnTo>
                <a:close/>
                <a:moveTo>
                  <a:pt x="1143" y="422"/>
                </a:moveTo>
                <a:cubicBezTo>
                  <a:pt x="1153" y="422"/>
                  <a:pt x="1161" y="416"/>
                  <a:pt x="1165" y="408"/>
                </a:cubicBezTo>
                <a:cubicBezTo>
                  <a:pt x="1509" y="551"/>
                  <a:pt x="1509" y="551"/>
                  <a:pt x="1509" y="551"/>
                </a:cubicBezTo>
                <a:cubicBezTo>
                  <a:pt x="1508" y="554"/>
                  <a:pt x="1507" y="556"/>
                  <a:pt x="1507" y="559"/>
                </a:cubicBezTo>
                <a:cubicBezTo>
                  <a:pt x="1507" y="560"/>
                  <a:pt x="1507" y="560"/>
                  <a:pt x="1507" y="561"/>
                </a:cubicBezTo>
                <a:cubicBezTo>
                  <a:pt x="1021" y="598"/>
                  <a:pt x="1021" y="598"/>
                  <a:pt x="1021" y="598"/>
                </a:cubicBezTo>
                <a:cubicBezTo>
                  <a:pt x="1020" y="592"/>
                  <a:pt x="1017" y="586"/>
                  <a:pt x="1012" y="582"/>
                </a:cubicBezTo>
                <a:cubicBezTo>
                  <a:pt x="1130" y="418"/>
                  <a:pt x="1130" y="418"/>
                  <a:pt x="1130" y="418"/>
                </a:cubicBezTo>
                <a:cubicBezTo>
                  <a:pt x="1134" y="420"/>
                  <a:pt x="1139" y="422"/>
                  <a:pt x="1143" y="422"/>
                </a:cubicBezTo>
                <a:close/>
                <a:moveTo>
                  <a:pt x="1450" y="1192"/>
                </a:moveTo>
                <a:cubicBezTo>
                  <a:pt x="1449" y="1172"/>
                  <a:pt x="1435" y="1156"/>
                  <a:pt x="1417" y="1151"/>
                </a:cubicBezTo>
                <a:cubicBezTo>
                  <a:pt x="1448" y="994"/>
                  <a:pt x="1448" y="994"/>
                  <a:pt x="1448" y="994"/>
                </a:cubicBezTo>
                <a:cubicBezTo>
                  <a:pt x="1473" y="868"/>
                  <a:pt x="1473" y="868"/>
                  <a:pt x="1473" y="868"/>
                </a:cubicBezTo>
                <a:cubicBezTo>
                  <a:pt x="1473" y="868"/>
                  <a:pt x="1474" y="868"/>
                  <a:pt x="1474" y="868"/>
                </a:cubicBezTo>
                <a:cubicBezTo>
                  <a:pt x="1480" y="868"/>
                  <a:pt x="1485" y="866"/>
                  <a:pt x="1489" y="863"/>
                </a:cubicBezTo>
                <a:cubicBezTo>
                  <a:pt x="1700" y="1130"/>
                  <a:pt x="1700" y="1130"/>
                  <a:pt x="1700" y="1130"/>
                </a:cubicBezTo>
                <a:cubicBezTo>
                  <a:pt x="1695" y="1134"/>
                  <a:pt x="1692" y="1141"/>
                  <a:pt x="1692" y="1148"/>
                </a:cubicBezTo>
                <a:cubicBezTo>
                  <a:pt x="1692" y="1149"/>
                  <a:pt x="1692" y="1150"/>
                  <a:pt x="1692" y="1150"/>
                </a:cubicBezTo>
                <a:cubicBezTo>
                  <a:pt x="1615" y="1164"/>
                  <a:pt x="1615" y="1164"/>
                  <a:pt x="1615" y="1164"/>
                </a:cubicBezTo>
                <a:lnTo>
                  <a:pt x="1450" y="1192"/>
                </a:lnTo>
                <a:close/>
                <a:moveTo>
                  <a:pt x="1703" y="1128"/>
                </a:moveTo>
                <a:cubicBezTo>
                  <a:pt x="1492" y="861"/>
                  <a:pt x="1492" y="861"/>
                  <a:pt x="1492" y="861"/>
                </a:cubicBezTo>
                <a:cubicBezTo>
                  <a:pt x="1496" y="856"/>
                  <a:pt x="1499" y="850"/>
                  <a:pt x="1499" y="843"/>
                </a:cubicBezTo>
                <a:cubicBezTo>
                  <a:pt x="1499" y="833"/>
                  <a:pt x="1492" y="823"/>
                  <a:pt x="1482" y="820"/>
                </a:cubicBezTo>
                <a:cubicBezTo>
                  <a:pt x="1529" y="584"/>
                  <a:pt x="1529" y="584"/>
                  <a:pt x="1529" y="584"/>
                </a:cubicBezTo>
                <a:cubicBezTo>
                  <a:pt x="1530" y="584"/>
                  <a:pt x="1531" y="584"/>
                  <a:pt x="1532" y="584"/>
                </a:cubicBezTo>
                <a:cubicBezTo>
                  <a:pt x="1534" y="584"/>
                  <a:pt x="1536" y="583"/>
                  <a:pt x="1538" y="583"/>
                </a:cubicBezTo>
                <a:cubicBezTo>
                  <a:pt x="1708" y="1125"/>
                  <a:pt x="1708" y="1125"/>
                  <a:pt x="1708" y="1125"/>
                </a:cubicBezTo>
                <a:cubicBezTo>
                  <a:pt x="1706" y="1126"/>
                  <a:pt x="1704" y="1127"/>
                  <a:pt x="1703" y="1128"/>
                </a:cubicBezTo>
                <a:close/>
                <a:moveTo>
                  <a:pt x="1511" y="573"/>
                </a:moveTo>
                <a:cubicBezTo>
                  <a:pt x="1199" y="811"/>
                  <a:pt x="1199" y="811"/>
                  <a:pt x="1199" y="811"/>
                </a:cubicBezTo>
                <a:cubicBezTo>
                  <a:pt x="1195" y="804"/>
                  <a:pt x="1187" y="800"/>
                  <a:pt x="1179" y="800"/>
                </a:cubicBezTo>
                <a:cubicBezTo>
                  <a:pt x="1173" y="800"/>
                  <a:pt x="1167" y="802"/>
                  <a:pt x="1163" y="806"/>
                </a:cubicBezTo>
                <a:cubicBezTo>
                  <a:pt x="1013" y="619"/>
                  <a:pt x="1013" y="619"/>
                  <a:pt x="1013" y="619"/>
                </a:cubicBezTo>
                <a:cubicBezTo>
                  <a:pt x="1018" y="615"/>
                  <a:pt x="1021" y="609"/>
                  <a:pt x="1021" y="601"/>
                </a:cubicBezTo>
                <a:cubicBezTo>
                  <a:pt x="1021" y="601"/>
                  <a:pt x="1021" y="601"/>
                  <a:pt x="1021" y="601"/>
                </a:cubicBezTo>
                <a:cubicBezTo>
                  <a:pt x="1508" y="564"/>
                  <a:pt x="1508" y="564"/>
                  <a:pt x="1508" y="564"/>
                </a:cubicBezTo>
                <a:cubicBezTo>
                  <a:pt x="1508" y="567"/>
                  <a:pt x="1510" y="570"/>
                  <a:pt x="1511" y="573"/>
                </a:cubicBezTo>
                <a:close/>
                <a:moveTo>
                  <a:pt x="1203" y="825"/>
                </a:moveTo>
                <a:cubicBezTo>
                  <a:pt x="1203" y="821"/>
                  <a:pt x="1202" y="817"/>
                  <a:pt x="1201" y="813"/>
                </a:cubicBezTo>
                <a:cubicBezTo>
                  <a:pt x="1514" y="576"/>
                  <a:pt x="1514" y="576"/>
                  <a:pt x="1514" y="576"/>
                </a:cubicBezTo>
                <a:cubicBezTo>
                  <a:pt x="1517" y="579"/>
                  <a:pt x="1521" y="582"/>
                  <a:pt x="1526" y="583"/>
                </a:cubicBezTo>
                <a:cubicBezTo>
                  <a:pt x="1479" y="819"/>
                  <a:pt x="1479" y="819"/>
                  <a:pt x="1479" y="819"/>
                </a:cubicBezTo>
                <a:cubicBezTo>
                  <a:pt x="1478" y="819"/>
                  <a:pt x="1476" y="819"/>
                  <a:pt x="1474" y="819"/>
                </a:cubicBezTo>
                <a:cubicBezTo>
                  <a:pt x="1461" y="819"/>
                  <a:pt x="1450" y="830"/>
                  <a:pt x="1450" y="843"/>
                </a:cubicBezTo>
                <a:cubicBezTo>
                  <a:pt x="1450" y="855"/>
                  <a:pt x="1458" y="865"/>
                  <a:pt x="1470" y="867"/>
                </a:cubicBezTo>
                <a:cubicBezTo>
                  <a:pt x="1414" y="1150"/>
                  <a:pt x="1414" y="1150"/>
                  <a:pt x="1414" y="1150"/>
                </a:cubicBezTo>
                <a:cubicBezTo>
                  <a:pt x="1411" y="1150"/>
                  <a:pt x="1408" y="1150"/>
                  <a:pt x="1405" y="1150"/>
                </a:cubicBezTo>
                <a:cubicBezTo>
                  <a:pt x="1396" y="1150"/>
                  <a:pt x="1388" y="1152"/>
                  <a:pt x="1381" y="1157"/>
                </a:cubicBezTo>
                <a:cubicBezTo>
                  <a:pt x="1192" y="846"/>
                  <a:pt x="1192" y="846"/>
                  <a:pt x="1192" y="846"/>
                </a:cubicBezTo>
                <a:cubicBezTo>
                  <a:pt x="1199" y="841"/>
                  <a:pt x="1203" y="834"/>
                  <a:pt x="1203" y="825"/>
                </a:cubicBezTo>
                <a:close/>
                <a:moveTo>
                  <a:pt x="919" y="1386"/>
                </a:moveTo>
                <a:cubicBezTo>
                  <a:pt x="929" y="1386"/>
                  <a:pt x="938" y="1380"/>
                  <a:pt x="942" y="1372"/>
                </a:cubicBezTo>
                <a:cubicBezTo>
                  <a:pt x="1406" y="1537"/>
                  <a:pt x="1406" y="1537"/>
                  <a:pt x="1406" y="1537"/>
                </a:cubicBezTo>
                <a:cubicBezTo>
                  <a:pt x="1406" y="1538"/>
                  <a:pt x="1406" y="1539"/>
                  <a:pt x="1406" y="1540"/>
                </a:cubicBezTo>
                <a:cubicBezTo>
                  <a:pt x="584" y="1489"/>
                  <a:pt x="584" y="1489"/>
                  <a:pt x="584" y="1489"/>
                </a:cubicBezTo>
                <a:cubicBezTo>
                  <a:pt x="585" y="1485"/>
                  <a:pt x="586" y="1480"/>
                  <a:pt x="586" y="1475"/>
                </a:cubicBezTo>
                <a:cubicBezTo>
                  <a:pt x="586" y="1475"/>
                  <a:pt x="586" y="1475"/>
                  <a:pt x="586" y="1475"/>
                </a:cubicBezTo>
                <a:cubicBezTo>
                  <a:pt x="897" y="1372"/>
                  <a:pt x="897" y="1372"/>
                  <a:pt x="897" y="1372"/>
                </a:cubicBezTo>
                <a:cubicBezTo>
                  <a:pt x="901" y="1380"/>
                  <a:pt x="909" y="1386"/>
                  <a:pt x="919" y="1386"/>
                </a:cubicBezTo>
                <a:close/>
                <a:moveTo>
                  <a:pt x="1405" y="1543"/>
                </a:moveTo>
                <a:cubicBezTo>
                  <a:pt x="1405" y="1546"/>
                  <a:pt x="1406" y="1549"/>
                  <a:pt x="1407" y="1551"/>
                </a:cubicBezTo>
                <a:cubicBezTo>
                  <a:pt x="861" y="1779"/>
                  <a:pt x="861" y="1779"/>
                  <a:pt x="861" y="1779"/>
                </a:cubicBezTo>
                <a:cubicBezTo>
                  <a:pt x="857" y="1771"/>
                  <a:pt x="849" y="1765"/>
                  <a:pt x="839" y="1765"/>
                </a:cubicBezTo>
                <a:cubicBezTo>
                  <a:pt x="833" y="1765"/>
                  <a:pt x="827" y="1767"/>
                  <a:pt x="823" y="1771"/>
                </a:cubicBezTo>
                <a:cubicBezTo>
                  <a:pt x="567" y="1512"/>
                  <a:pt x="567" y="1512"/>
                  <a:pt x="567" y="1512"/>
                </a:cubicBezTo>
                <a:cubicBezTo>
                  <a:pt x="574" y="1507"/>
                  <a:pt x="579" y="1500"/>
                  <a:pt x="583" y="1492"/>
                </a:cubicBezTo>
                <a:lnTo>
                  <a:pt x="1405" y="1543"/>
                </a:lnTo>
                <a:close/>
                <a:moveTo>
                  <a:pt x="1407" y="1533"/>
                </a:moveTo>
                <a:cubicBezTo>
                  <a:pt x="943" y="1369"/>
                  <a:pt x="943" y="1369"/>
                  <a:pt x="943" y="1369"/>
                </a:cubicBezTo>
                <a:cubicBezTo>
                  <a:pt x="944" y="1367"/>
                  <a:pt x="944" y="1364"/>
                  <a:pt x="944" y="1362"/>
                </a:cubicBezTo>
                <a:cubicBezTo>
                  <a:pt x="944" y="1360"/>
                  <a:pt x="944" y="1358"/>
                  <a:pt x="943" y="1356"/>
                </a:cubicBezTo>
                <a:cubicBezTo>
                  <a:pt x="1367" y="1216"/>
                  <a:pt x="1367" y="1216"/>
                  <a:pt x="1367" y="1216"/>
                </a:cubicBezTo>
                <a:cubicBezTo>
                  <a:pt x="1374" y="1229"/>
                  <a:pt x="1389" y="1239"/>
                  <a:pt x="1405" y="1239"/>
                </a:cubicBezTo>
                <a:cubicBezTo>
                  <a:pt x="1406" y="1239"/>
                  <a:pt x="1406" y="1239"/>
                  <a:pt x="1406" y="1239"/>
                </a:cubicBezTo>
                <a:cubicBezTo>
                  <a:pt x="1426" y="1519"/>
                  <a:pt x="1426" y="1519"/>
                  <a:pt x="1426" y="1519"/>
                </a:cubicBezTo>
                <a:cubicBezTo>
                  <a:pt x="1418" y="1520"/>
                  <a:pt x="1411" y="1526"/>
                  <a:pt x="1407" y="1533"/>
                </a:cubicBezTo>
                <a:close/>
                <a:moveTo>
                  <a:pt x="1726" y="1125"/>
                </a:moveTo>
                <a:cubicBezTo>
                  <a:pt x="1723" y="1124"/>
                  <a:pt x="1720" y="1123"/>
                  <a:pt x="1716" y="1123"/>
                </a:cubicBezTo>
                <a:cubicBezTo>
                  <a:pt x="1714" y="1123"/>
                  <a:pt x="1713" y="1124"/>
                  <a:pt x="1711" y="1124"/>
                </a:cubicBezTo>
                <a:cubicBezTo>
                  <a:pt x="1541" y="582"/>
                  <a:pt x="1541" y="582"/>
                  <a:pt x="1541" y="582"/>
                </a:cubicBezTo>
                <a:cubicBezTo>
                  <a:pt x="1545" y="580"/>
                  <a:pt x="1549" y="577"/>
                  <a:pt x="1551" y="574"/>
                </a:cubicBezTo>
                <a:cubicBezTo>
                  <a:pt x="1885" y="741"/>
                  <a:pt x="1885" y="741"/>
                  <a:pt x="1885" y="741"/>
                </a:cubicBezTo>
                <a:cubicBezTo>
                  <a:pt x="1884" y="744"/>
                  <a:pt x="1883" y="747"/>
                  <a:pt x="1883" y="750"/>
                </a:cubicBezTo>
                <a:cubicBezTo>
                  <a:pt x="1883" y="759"/>
                  <a:pt x="1888" y="767"/>
                  <a:pt x="1895" y="772"/>
                </a:cubicBezTo>
                <a:cubicBezTo>
                  <a:pt x="1845" y="876"/>
                  <a:pt x="1845" y="876"/>
                  <a:pt x="1845" y="876"/>
                </a:cubicBezTo>
                <a:cubicBezTo>
                  <a:pt x="1842" y="875"/>
                  <a:pt x="1839" y="874"/>
                  <a:pt x="1836" y="874"/>
                </a:cubicBezTo>
                <a:cubicBezTo>
                  <a:pt x="1822" y="874"/>
                  <a:pt x="1811" y="885"/>
                  <a:pt x="1811" y="899"/>
                </a:cubicBezTo>
                <a:cubicBezTo>
                  <a:pt x="1811" y="908"/>
                  <a:pt x="1816" y="916"/>
                  <a:pt x="1824" y="920"/>
                </a:cubicBezTo>
                <a:cubicBezTo>
                  <a:pt x="1770" y="1033"/>
                  <a:pt x="1770" y="1033"/>
                  <a:pt x="1770" y="1033"/>
                </a:cubicBezTo>
                <a:lnTo>
                  <a:pt x="1726" y="1125"/>
                </a:lnTo>
                <a:close/>
                <a:moveTo>
                  <a:pt x="997" y="626"/>
                </a:moveTo>
                <a:cubicBezTo>
                  <a:pt x="1002" y="626"/>
                  <a:pt x="1007" y="624"/>
                  <a:pt x="1011" y="622"/>
                </a:cubicBezTo>
                <a:cubicBezTo>
                  <a:pt x="1161" y="808"/>
                  <a:pt x="1161" y="808"/>
                  <a:pt x="1161" y="808"/>
                </a:cubicBezTo>
                <a:cubicBezTo>
                  <a:pt x="1158" y="811"/>
                  <a:pt x="1156" y="815"/>
                  <a:pt x="1155" y="819"/>
                </a:cubicBezTo>
                <a:cubicBezTo>
                  <a:pt x="896" y="747"/>
                  <a:pt x="896" y="747"/>
                  <a:pt x="896" y="747"/>
                </a:cubicBezTo>
                <a:cubicBezTo>
                  <a:pt x="542" y="647"/>
                  <a:pt x="542" y="647"/>
                  <a:pt x="542" y="647"/>
                </a:cubicBezTo>
                <a:cubicBezTo>
                  <a:pt x="543" y="644"/>
                  <a:pt x="544" y="641"/>
                  <a:pt x="544" y="637"/>
                </a:cubicBezTo>
                <a:cubicBezTo>
                  <a:pt x="544" y="636"/>
                  <a:pt x="544" y="636"/>
                  <a:pt x="544" y="635"/>
                </a:cubicBezTo>
                <a:cubicBezTo>
                  <a:pt x="972" y="605"/>
                  <a:pt x="972" y="605"/>
                  <a:pt x="972" y="605"/>
                </a:cubicBezTo>
                <a:cubicBezTo>
                  <a:pt x="974" y="617"/>
                  <a:pt x="984" y="626"/>
                  <a:pt x="997" y="626"/>
                </a:cubicBezTo>
                <a:close/>
                <a:moveTo>
                  <a:pt x="1179" y="849"/>
                </a:moveTo>
                <a:cubicBezTo>
                  <a:pt x="1182" y="849"/>
                  <a:pt x="1186" y="848"/>
                  <a:pt x="1189" y="847"/>
                </a:cubicBezTo>
                <a:cubicBezTo>
                  <a:pt x="1378" y="1159"/>
                  <a:pt x="1378" y="1159"/>
                  <a:pt x="1378" y="1159"/>
                </a:cubicBezTo>
                <a:cubicBezTo>
                  <a:pt x="1368" y="1167"/>
                  <a:pt x="1361" y="1180"/>
                  <a:pt x="1361" y="1194"/>
                </a:cubicBezTo>
                <a:cubicBezTo>
                  <a:pt x="1361" y="1195"/>
                  <a:pt x="1361" y="1196"/>
                  <a:pt x="1361" y="1197"/>
                </a:cubicBezTo>
                <a:cubicBezTo>
                  <a:pt x="710" y="1161"/>
                  <a:pt x="710" y="1161"/>
                  <a:pt x="710" y="1161"/>
                </a:cubicBezTo>
                <a:cubicBezTo>
                  <a:pt x="710" y="1157"/>
                  <a:pt x="709" y="1153"/>
                  <a:pt x="706" y="1149"/>
                </a:cubicBezTo>
                <a:cubicBezTo>
                  <a:pt x="1161" y="842"/>
                  <a:pt x="1161" y="842"/>
                  <a:pt x="1161" y="842"/>
                </a:cubicBezTo>
                <a:cubicBezTo>
                  <a:pt x="1166" y="846"/>
                  <a:pt x="1172" y="849"/>
                  <a:pt x="1179" y="849"/>
                </a:cubicBezTo>
                <a:close/>
                <a:moveTo>
                  <a:pt x="686" y="1187"/>
                </a:moveTo>
                <a:cubicBezTo>
                  <a:pt x="699" y="1187"/>
                  <a:pt x="709" y="1177"/>
                  <a:pt x="710" y="1164"/>
                </a:cubicBezTo>
                <a:cubicBezTo>
                  <a:pt x="1361" y="1200"/>
                  <a:pt x="1361" y="1200"/>
                  <a:pt x="1361" y="1200"/>
                </a:cubicBezTo>
                <a:cubicBezTo>
                  <a:pt x="1362" y="1205"/>
                  <a:pt x="1363" y="1209"/>
                  <a:pt x="1365" y="1213"/>
                </a:cubicBezTo>
                <a:cubicBezTo>
                  <a:pt x="942" y="1353"/>
                  <a:pt x="942" y="1353"/>
                  <a:pt x="942" y="1353"/>
                </a:cubicBezTo>
                <a:cubicBezTo>
                  <a:pt x="939" y="1344"/>
                  <a:pt x="930" y="1337"/>
                  <a:pt x="919" y="1337"/>
                </a:cubicBezTo>
                <a:cubicBezTo>
                  <a:pt x="906" y="1337"/>
                  <a:pt x="895" y="1348"/>
                  <a:pt x="895" y="1362"/>
                </a:cubicBezTo>
                <a:cubicBezTo>
                  <a:pt x="895" y="1364"/>
                  <a:pt x="895" y="1366"/>
                  <a:pt x="896" y="1368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584" y="1457"/>
                  <a:pt x="576" y="1445"/>
                  <a:pt x="565" y="1438"/>
                </a:cubicBezTo>
                <a:cubicBezTo>
                  <a:pt x="677" y="1185"/>
                  <a:pt x="677" y="1185"/>
                  <a:pt x="677" y="1185"/>
                </a:cubicBezTo>
                <a:cubicBezTo>
                  <a:pt x="680" y="1186"/>
                  <a:pt x="683" y="1187"/>
                  <a:pt x="686" y="1187"/>
                </a:cubicBezTo>
                <a:close/>
                <a:moveTo>
                  <a:pt x="1178" y="1994"/>
                </a:moveTo>
                <a:cubicBezTo>
                  <a:pt x="1419" y="1565"/>
                  <a:pt x="1419" y="1565"/>
                  <a:pt x="1419" y="1565"/>
                </a:cubicBezTo>
                <a:cubicBezTo>
                  <a:pt x="1423" y="1567"/>
                  <a:pt x="1426" y="1568"/>
                  <a:pt x="1430" y="1568"/>
                </a:cubicBezTo>
                <a:cubicBezTo>
                  <a:pt x="1437" y="1568"/>
                  <a:pt x="1443" y="1565"/>
                  <a:pt x="1448" y="1560"/>
                </a:cubicBezTo>
                <a:cubicBezTo>
                  <a:pt x="1811" y="1860"/>
                  <a:pt x="1811" y="1860"/>
                  <a:pt x="1811" y="1860"/>
                </a:cubicBezTo>
                <a:cubicBezTo>
                  <a:pt x="1809" y="1863"/>
                  <a:pt x="1808" y="1867"/>
                  <a:pt x="1808" y="1871"/>
                </a:cubicBezTo>
                <a:cubicBezTo>
                  <a:pt x="1808" y="1875"/>
                  <a:pt x="1809" y="1878"/>
                  <a:pt x="1811" y="1881"/>
                </a:cubicBezTo>
                <a:cubicBezTo>
                  <a:pt x="1197" y="2017"/>
                  <a:pt x="1197" y="2017"/>
                  <a:pt x="1197" y="2017"/>
                </a:cubicBezTo>
                <a:cubicBezTo>
                  <a:pt x="1193" y="2008"/>
                  <a:pt x="1187" y="2000"/>
                  <a:pt x="1178" y="1994"/>
                </a:cubicBezTo>
                <a:close/>
                <a:moveTo>
                  <a:pt x="1430" y="1519"/>
                </a:moveTo>
                <a:cubicBezTo>
                  <a:pt x="1430" y="1519"/>
                  <a:pt x="1430" y="1519"/>
                  <a:pt x="1430" y="1519"/>
                </a:cubicBezTo>
                <a:cubicBezTo>
                  <a:pt x="1410" y="1238"/>
                  <a:pt x="1410" y="1238"/>
                  <a:pt x="1410" y="1238"/>
                </a:cubicBezTo>
                <a:cubicBezTo>
                  <a:pt x="1421" y="1237"/>
                  <a:pt x="1431" y="1232"/>
                  <a:pt x="1438" y="1224"/>
                </a:cubicBezTo>
                <a:cubicBezTo>
                  <a:pt x="1836" y="1476"/>
                  <a:pt x="1836" y="1476"/>
                  <a:pt x="1836" y="1476"/>
                </a:cubicBezTo>
                <a:cubicBezTo>
                  <a:pt x="1834" y="1479"/>
                  <a:pt x="1833" y="1483"/>
                  <a:pt x="1833" y="1488"/>
                </a:cubicBezTo>
                <a:cubicBezTo>
                  <a:pt x="1833" y="1488"/>
                  <a:pt x="1833" y="1489"/>
                  <a:pt x="1833" y="1489"/>
                </a:cubicBezTo>
                <a:cubicBezTo>
                  <a:pt x="1454" y="1538"/>
                  <a:pt x="1454" y="1538"/>
                  <a:pt x="1454" y="1538"/>
                </a:cubicBezTo>
                <a:cubicBezTo>
                  <a:pt x="1452" y="1527"/>
                  <a:pt x="1442" y="1519"/>
                  <a:pt x="1430" y="1519"/>
                </a:cubicBezTo>
                <a:close/>
                <a:moveTo>
                  <a:pt x="1838" y="1473"/>
                </a:moveTo>
                <a:cubicBezTo>
                  <a:pt x="1440" y="1221"/>
                  <a:pt x="1440" y="1221"/>
                  <a:pt x="1440" y="1221"/>
                </a:cubicBezTo>
                <a:cubicBezTo>
                  <a:pt x="1446" y="1214"/>
                  <a:pt x="1450" y="1205"/>
                  <a:pt x="1450" y="1195"/>
                </a:cubicBezTo>
                <a:cubicBezTo>
                  <a:pt x="1693" y="1154"/>
                  <a:pt x="1693" y="1154"/>
                  <a:pt x="1693" y="1154"/>
                </a:cubicBezTo>
                <a:cubicBezTo>
                  <a:pt x="1695" y="1164"/>
                  <a:pt x="1705" y="1172"/>
                  <a:pt x="1716" y="1172"/>
                </a:cubicBezTo>
                <a:cubicBezTo>
                  <a:pt x="1719" y="1172"/>
                  <a:pt x="1722" y="1172"/>
                  <a:pt x="1724" y="1171"/>
                </a:cubicBezTo>
                <a:cubicBezTo>
                  <a:pt x="1847" y="1466"/>
                  <a:pt x="1847" y="1466"/>
                  <a:pt x="1847" y="1466"/>
                </a:cubicBezTo>
                <a:cubicBezTo>
                  <a:pt x="1843" y="1467"/>
                  <a:pt x="1840" y="1470"/>
                  <a:pt x="1838" y="1473"/>
                </a:cubicBezTo>
                <a:close/>
                <a:moveTo>
                  <a:pt x="2190" y="845"/>
                </a:moveTo>
                <a:cubicBezTo>
                  <a:pt x="1860" y="894"/>
                  <a:pt x="1860" y="894"/>
                  <a:pt x="1860" y="894"/>
                </a:cubicBezTo>
                <a:cubicBezTo>
                  <a:pt x="1858" y="887"/>
                  <a:pt x="1854" y="881"/>
                  <a:pt x="1848" y="878"/>
                </a:cubicBezTo>
                <a:cubicBezTo>
                  <a:pt x="1898" y="773"/>
                  <a:pt x="1898" y="773"/>
                  <a:pt x="1898" y="773"/>
                </a:cubicBezTo>
                <a:cubicBezTo>
                  <a:pt x="1901" y="774"/>
                  <a:pt x="1904" y="775"/>
                  <a:pt x="1907" y="775"/>
                </a:cubicBezTo>
                <a:cubicBezTo>
                  <a:pt x="1918" y="775"/>
                  <a:pt x="1927" y="768"/>
                  <a:pt x="1930" y="759"/>
                </a:cubicBezTo>
                <a:cubicBezTo>
                  <a:pt x="2190" y="838"/>
                  <a:pt x="2190" y="838"/>
                  <a:pt x="2190" y="838"/>
                </a:cubicBezTo>
                <a:cubicBezTo>
                  <a:pt x="2190" y="840"/>
                  <a:pt x="2189" y="842"/>
                  <a:pt x="2189" y="843"/>
                </a:cubicBezTo>
                <a:cubicBezTo>
                  <a:pt x="2189" y="844"/>
                  <a:pt x="2190" y="845"/>
                  <a:pt x="2190" y="845"/>
                </a:cubicBezTo>
                <a:close/>
                <a:moveTo>
                  <a:pt x="1128" y="416"/>
                </a:moveTo>
                <a:cubicBezTo>
                  <a:pt x="1010" y="581"/>
                  <a:pt x="1010" y="581"/>
                  <a:pt x="1010" y="581"/>
                </a:cubicBezTo>
                <a:cubicBezTo>
                  <a:pt x="1006" y="578"/>
                  <a:pt x="1001" y="577"/>
                  <a:pt x="997" y="577"/>
                </a:cubicBezTo>
                <a:cubicBezTo>
                  <a:pt x="990" y="577"/>
                  <a:pt x="984" y="579"/>
                  <a:pt x="980" y="583"/>
                </a:cubicBezTo>
                <a:cubicBezTo>
                  <a:pt x="762" y="376"/>
                  <a:pt x="762" y="376"/>
                  <a:pt x="762" y="376"/>
                </a:cubicBezTo>
                <a:cubicBezTo>
                  <a:pt x="767" y="373"/>
                  <a:pt x="771" y="368"/>
                  <a:pt x="772" y="361"/>
                </a:cubicBezTo>
                <a:cubicBezTo>
                  <a:pt x="1119" y="396"/>
                  <a:pt x="1119" y="396"/>
                  <a:pt x="1119" y="396"/>
                </a:cubicBezTo>
                <a:cubicBezTo>
                  <a:pt x="1119" y="397"/>
                  <a:pt x="1119" y="397"/>
                  <a:pt x="1119" y="397"/>
                </a:cubicBezTo>
                <a:cubicBezTo>
                  <a:pt x="1119" y="405"/>
                  <a:pt x="1122" y="412"/>
                  <a:pt x="1128" y="416"/>
                </a:cubicBezTo>
                <a:close/>
                <a:moveTo>
                  <a:pt x="589" y="884"/>
                </a:moveTo>
                <a:cubicBezTo>
                  <a:pt x="594" y="879"/>
                  <a:pt x="598" y="872"/>
                  <a:pt x="598" y="864"/>
                </a:cubicBezTo>
                <a:cubicBezTo>
                  <a:pt x="598" y="851"/>
                  <a:pt x="587" y="840"/>
                  <a:pt x="574" y="840"/>
                </a:cubicBezTo>
                <a:cubicBezTo>
                  <a:pt x="573" y="840"/>
                  <a:pt x="573" y="840"/>
                  <a:pt x="573" y="840"/>
                </a:cubicBezTo>
                <a:cubicBezTo>
                  <a:pt x="516" y="678"/>
                  <a:pt x="516" y="678"/>
                  <a:pt x="516" y="678"/>
                </a:cubicBezTo>
                <a:cubicBezTo>
                  <a:pt x="528" y="673"/>
                  <a:pt x="537" y="663"/>
                  <a:pt x="541" y="651"/>
                </a:cubicBezTo>
                <a:cubicBezTo>
                  <a:pt x="1154" y="823"/>
                  <a:pt x="1154" y="823"/>
                  <a:pt x="1154" y="823"/>
                </a:cubicBezTo>
                <a:cubicBezTo>
                  <a:pt x="1154" y="823"/>
                  <a:pt x="1154" y="824"/>
                  <a:pt x="1154" y="825"/>
                </a:cubicBezTo>
                <a:cubicBezTo>
                  <a:pt x="1154" y="830"/>
                  <a:pt x="1156" y="835"/>
                  <a:pt x="1159" y="839"/>
                </a:cubicBezTo>
                <a:cubicBezTo>
                  <a:pt x="704" y="1147"/>
                  <a:pt x="704" y="1147"/>
                  <a:pt x="704" y="1147"/>
                </a:cubicBezTo>
                <a:cubicBezTo>
                  <a:pt x="700" y="1141"/>
                  <a:pt x="693" y="1138"/>
                  <a:pt x="686" y="1138"/>
                </a:cubicBezTo>
                <a:cubicBezTo>
                  <a:pt x="684" y="1138"/>
                  <a:pt x="681" y="1138"/>
                  <a:pt x="679" y="1139"/>
                </a:cubicBezTo>
                <a:cubicBezTo>
                  <a:pt x="642" y="1033"/>
                  <a:pt x="642" y="1033"/>
                  <a:pt x="642" y="1033"/>
                </a:cubicBezTo>
                <a:lnTo>
                  <a:pt x="589" y="884"/>
                </a:lnTo>
                <a:close/>
                <a:moveTo>
                  <a:pt x="438" y="2020"/>
                </a:moveTo>
                <a:cubicBezTo>
                  <a:pt x="819" y="1803"/>
                  <a:pt x="819" y="1803"/>
                  <a:pt x="819" y="1803"/>
                </a:cubicBezTo>
                <a:cubicBezTo>
                  <a:pt x="823" y="1810"/>
                  <a:pt x="830" y="1814"/>
                  <a:pt x="839" y="1814"/>
                </a:cubicBezTo>
                <a:cubicBezTo>
                  <a:pt x="846" y="1814"/>
                  <a:pt x="853" y="1811"/>
                  <a:pt x="858" y="1806"/>
                </a:cubicBezTo>
                <a:cubicBezTo>
                  <a:pt x="1121" y="2002"/>
                  <a:pt x="1121" y="2002"/>
                  <a:pt x="1121" y="2002"/>
                </a:cubicBezTo>
                <a:cubicBezTo>
                  <a:pt x="1116" y="2009"/>
                  <a:pt x="1112" y="2017"/>
                  <a:pt x="1111" y="2026"/>
                </a:cubicBezTo>
                <a:cubicBezTo>
                  <a:pt x="440" y="2030"/>
                  <a:pt x="440" y="2030"/>
                  <a:pt x="440" y="2030"/>
                </a:cubicBezTo>
                <a:cubicBezTo>
                  <a:pt x="440" y="2029"/>
                  <a:pt x="440" y="2028"/>
                  <a:pt x="440" y="2028"/>
                </a:cubicBezTo>
                <a:cubicBezTo>
                  <a:pt x="440" y="2025"/>
                  <a:pt x="439" y="2022"/>
                  <a:pt x="438" y="2020"/>
                </a:cubicBezTo>
                <a:close/>
                <a:moveTo>
                  <a:pt x="1833" y="1847"/>
                </a:moveTo>
                <a:cubicBezTo>
                  <a:pt x="1825" y="1847"/>
                  <a:pt x="1818" y="1851"/>
                  <a:pt x="1813" y="1857"/>
                </a:cubicBezTo>
                <a:cubicBezTo>
                  <a:pt x="1450" y="1558"/>
                  <a:pt x="1450" y="1558"/>
                  <a:pt x="1450" y="1558"/>
                </a:cubicBezTo>
                <a:cubicBezTo>
                  <a:pt x="1453" y="1553"/>
                  <a:pt x="1454" y="1549"/>
                  <a:pt x="1454" y="1543"/>
                </a:cubicBezTo>
                <a:cubicBezTo>
                  <a:pt x="1454" y="1543"/>
                  <a:pt x="1454" y="1542"/>
                  <a:pt x="1454" y="1542"/>
                </a:cubicBezTo>
                <a:cubicBezTo>
                  <a:pt x="1833" y="1493"/>
                  <a:pt x="1833" y="1493"/>
                  <a:pt x="1833" y="1493"/>
                </a:cubicBezTo>
                <a:cubicBezTo>
                  <a:pt x="1835" y="1503"/>
                  <a:pt x="1844" y="1511"/>
                  <a:pt x="1854" y="1512"/>
                </a:cubicBezTo>
                <a:cubicBezTo>
                  <a:pt x="1836" y="1847"/>
                  <a:pt x="1836" y="1847"/>
                  <a:pt x="1836" y="1847"/>
                </a:cubicBezTo>
                <a:cubicBezTo>
                  <a:pt x="1835" y="1847"/>
                  <a:pt x="1834" y="1847"/>
                  <a:pt x="1833" y="1847"/>
                </a:cubicBezTo>
                <a:close/>
                <a:moveTo>
                  <a:pt x="1857" y="1463"/>
                </a:moveTo>
                <a:cubicBezTo>
                  <a:pt x="1855" y="1463"/>
                  <a:pt x="1852" y="1464"/>
                  <a:pt x="1850" y="1464"/>
                </a:cubicBezTo>
                <a:cubicBezTo>
                  <a:pt x="1727" y="1170"/>
                  <a:pt x="1727" y="1170"/>
                  <a:pt x="1727" y="1170"/>
                </a:cubicBezTo>
                <a:cubicBezTo>
                  <a:pt x="1735" y="1166"/>
                  <a:pt x="1740" y="1159"/>
                  <a:pt x="1741" y="1150"/>
                </a:cubicBezTo>
                <a:cubicBezTo>
                  <a:pt x="2080" y="1162"/>
                  <a:pt x="2080" y="1162"/>
                  <a:pt x="2080" y="1162"/>
                </a:cubicBezTo>
                <a:cubicBezTo>
                  <a:pt x="2080" y="1169"/>
                  <a:pt x="2083" y="1175"/>
                  <a:pt x="2088" y="1180"/>
                </a:cubicBezTo>
                <a:cubicBezTo>
                  <a:pt x="1871" y="1467"/>
                  <a:pt x="1871" y="1467"/>
                  <a:pt x="1871" y="1467"/>
                </a:cubicBezTo>
                <a:cubicBezTo>
                  <a:pt x="1867" y="1465"/>
                  <a:pt x="1862" y="1463"/>
                  <a:pt x="1857" y="1463"/>
                </a:cubicBezTo>
                <a:close/>
                <a:moveTo>
                  <a:pt x="2147" y="1032"/>
                </a:moveTo>
                <a:cubicBezTo>
                  <a:pt x="2144" y="1031"/>
                  <a:pt x="2142" y="1030"/>
                  <a:pt x="2139" y="1030"/>
                </a:cubicBezTo>
                <a:cubicBezTo>
                  <a:pt x="2125" y="1030"/>
                  <a:pt x="2114" y="1041"/>
                  <a:pt x="2114" y="1055"/>
                </a:cubicBezTo>
                <a:cubicBezTo>
                  <a:pt x="2114" y="1066"/>
                  <a:pt x="2121" y="1075"/>
                  <a:pt x="2131" y="1078"/>
                </a:cubicBezTo>
                <a:cubicBezTo>
                  <a:pt x="2110" y="1137"/>
                  <a:pt x="2110" y="1137"/>
                  <a:pt x="2110" y="1137"/>
                </a:cubicBezTo>
                <a:cubicBezTo>
                  <a:pt x="2108" y="1137"/>
                  <a:pt x="2106" y="1137"/>
                  <a:pt x="2104" y="1137"/>
                </a:cubicBezTo>
                <a:cubicBezTo>
                  <a:pt x="2098" y="1137"/>
                  <a:pt x="2092" y="1139"/>
                  <a:pt x="2088" y="1143"/>
                </a:cubicBezTo>
                <a:cubicBezTo>
                  <a:pt x="1974" y="1031"/>
                  <a:pt x="1974" y="1031"/>
                  <a:pt x="1974" y="1031"/>
                </a:cubicBezTo>
                <a:cubicBezTo>
                  <a:pt x="1978" y="1027"/>
                  <a:pt x="1980" y="1021"/>
                  <a:pt x="1980" y="1014"/>
                </a:cubicBezTo>
                <a:cubicBezTo>
                  <a:pt x="1980" y="1010"/>
                  <a:pt x="1979" y="1007"/>
                  <a:pt x="1978" y="1003"/>
                </a:cubicBezTo>
                <a:cubicBezTo>
                  <a:pt x="2195" y="858"/>
                  <a:pt x="2195" y="858"/>
                  <a:pt x="2195" y="858"/>
                </a:cubicBezTo>
                <a:cubicBezTo>
                  <a:pt x="2197" y="862"/>
                  <a:pt x="2201" y="864"/>
                  <a:pt x="2204" y="866"/>
                </a:cubicBezTo>
                <a:cubicBezTo>
                  <a:pt x="2181" y="934"/>
                  <a:pt x="2181" y="934"/>
                  <a:pt x="2181" y="934"/>
                </a:cubicBezTo>
                <a:lnTo>
                  <a:pt x="2147" y="1032"/>
                </a:lnTo>
                <a:close/>
                <a:moveTo>
                  <a:pt x="2191" y="835"/>
                </a:moveTo>
                <a:cubicBezTo>
                  <a:pt x="1931" y="756"/>
                  <a:pt x="1931" y="756"/>
                  <a:pt x="1931" y="756"/>
                </a:cubicBezTo>
                <a:cubicBezTo>
                  <a:pt x="1932" y="754"/>
                  <a:pt x="1932" y="752"/>
                  <a:pt x="1932" y="750"/>
                </a:cubicBezTo>
                <a:cubicBezTo>
                  <a:pt x="1932" y="746"/>
                  <a:pt x="1931" y="741"/>
                  <a:pt x="1929" y="738"/>
                </a:cubicBezTo>
                <a:cubicBezTo>
                  <a:pt x="2108" y="615"/>
                  <a:pt x="2108" y="615"/>
                  <a:pt x="2108" y="615"/>
                </a:cubicBezTo>
                <a:cubicBezTo>
                  <a:pt x="2113" y="622"/>
                  <a:pt x="2120" y="626"/>
                  <a:pt x="2129" y="626"/>
                </a:cubicBezTo>
                <a:cubicBezTo>
                  <a:pt x="2131" y="626"/>
                  <a:pt x="2134" y="626"/>
                  <a:pt x="2136" y="625"/>
                </a:cubicBezTo>
                <a:cubicBezTo>
                  <a:pt x="2204" y="821"/>
                  <a:pt x="2204" y="821"/>
                  <a:pt x="2204" y="821"/>
                </a:cubicBezTo>
                <a:cubicBezTo>
                  <a:pt x="2198" y="823"/>
                  <a:pt x="2193" y="828"/>
                  <a:pt x="2191" y="835"/>
                </a:cubicBezTo>
                <a:close/>
                <a:moveTo>
                  <a:pt x="2129" y="577"/>
                </a:moveTo>
                <a:cubicBezTo>
                  <a:pt x="2115" y="577"/>
                  <a:pt x="2104" y="588"/>
                  <a:pt x="2104" y="601"/>
                </a:cubicBezTo>
                <a:cubicBezTo>
                  <a:pt x="2104" y="605"/>
                  <a:pt x="2105" y="609"/>
                  <a:pt x="2107" y="612"/>
                </a:cubicBezTo>
                <a:cubicBezTo>
                  <a:pt x="1927" y="735"/>
                  <a:pt x="1927" y="735"/>
                  <a:pt x="1927" y="735"/>
                </a:cubicBezTo>
                <a:cubicBezTo>
                  <a:pt x="1924" y="731"/>
                  <a:pt x="1920" y="729"/>
                  <a:pt x="1916" y="727"/>
                </a:cubicBezTo>
                <a:cubicBezTo>
                  <a:pt x="1940" y="639"/>
                  <a:pt x="1940" y="639"/>
                  <a:pt x="1940" y="639"/>
                </a:cubicBezTo>
                <a:cubicBezTo>
                  <a:pt x="1966" y="545"/>
                  <a:pt x="1966" y="545"/>
                  <a:pt x="1966" y="545"/>
                </a:cubicBezTo>
                <a:cubicBezTo>
                  <a:pt x="1968" y="546"/>
                  <a:pt x="1970" y="546"/>
                  <a:pt x="1972" y="546"/>
                </a:cubicBezTo>
                <a:cubicBezTo>
                  <a:pt x="1986" y="546"/>
                  <a:pt x="1997" y="535"/>
                  <a:pt x="1997" y="521"/>
                </a:cubicBezTo>
                <a:cubicBezTo>
                  <a:pt x="1997" y="520"/>
                  <a:pt x="1997" y="519"/>
                  <a:pt x="1997" y="517"/>
                </a:cubicBezTo>
                <a:cubicBezTo>
                  <a:pt x="2242" y="507"/>
                  <a:pt x="2242" y="507"/>
                  <a:pt x="2242" y="507"/>
                </a:cubicBezTo>
                <a:cubicBezTo>
                  <a:pt x="2242" y="511"/>
                  <a:pt x="2243" y="514"/>
                  <a:pt x="2245" y="517"/>
                </a:cubicBezTo>
                <a:cubicBezTo>
                  <a:pt x="2147" y="585"/>
                  <a:pt x="2147" y="585"/>
                  <a:pt x="2147" y="585"/>
                </a:cubicBezTo>
                <a:cubicBezTo>
                  <a:pt x="2142" y="580"/>
                  <a:pt x="2136" y="577"/>
                  <a:pt x="2129" y="577"/>
                </a:cubicBezTo>
                <a:close/>
                <a:moveTo>
                  <a:pt x="2242" y="504"/>
                </a:moveTo>
                <a:cubicBezTo>
                  <a:pt x="1996" y="514"/>
                  <a:pt x="1996" y="514"/>
                  <a:pt x="1996" y="514"/>
                </a:cubicBezTo>
                <a:cubicBezTo>
                  <a:pt x="1993" y="506"/>
                  <a:pt x="1987" y="500"/>
                  <a:pt x="1980" y="498"/>
                </a:cubicBezTo>
                <a:cubicBezTo>
                  <a:pt x="2011" y="386"/>
                  <a:pt x="2011" y="386"/>
                  <a:pt x="2011" y="386"/>
                </a:cubicBezTo>
                <a:cubicBezTo>
                  <a:pt x="2015" y="387"/>
                  <a:pt x="2020" y="388"/>
                  <a:pt x="2025" y="388"/>
                </a:cubicBezTo>
                <a:cubicBezTo>
                  <a:pt x="2039" y="388"/>
                  <a:pt x="2052" y="382"/>
                  <a:pt x="2060" y="371"/>
                </a:cubicBezTo>
                <a:cubicBezTo>
                  <a:pt x="2245" y="493"/>
                  <a:pt x="2245" y="493"/>
                  <a:pt x="2245" y="493"/>
                </a:cubicBezTo>
                <a:cubicBezTo>
                  <a:pt x="2243" y="496"/>
                  <a:pt x="2242" y="500"/>
                  <a:pt x="2242" y="504"/>
                </a:cubicBezTo>
                <a:close/>
                <a:moveTo>
                  <a:pt x="1983" y="359"/>
                </a:moveTo>
                <a:cubicBezTo>
                  <a:pt x="1554" y="548"/>
                  <a:pt x="1554" y="548"/>
                  <a:pt x="1554" y="548"/>
                </a:cubicBezTo>
                <a:cubicBezTo>
                  <a:pt x="1550" y="540"/>
                  <a:pt x="1541" y="535"/>
                  <a:pt x="1532" y="535"/>
                </a:cubicBezTo>
                <a:cubicBezTo>
                  <a:pt x="1527" y="535"/>
                  <a:pt x="1522" y="536"/>
                  <a:pt x="1518" y="539"/>
                </a:cubicBezTo>
                <a:cubicBezTo>
                  <a:pt x="1318" y="295"/>
                  <a:pt x="1318" y="295"/>
                  <a:pt x="1318" y="295"/>
                </a:cubicBezTo>
                <a:cubicBezTo>
                  <a:pt x="1322" y="291"/>
                  <a:pt x="1324" y="286"/>
                  <a:pt x="1325" y="281"/>
                </a:cubicBezTo>
                <a:cubicBezTo>
                  <a:pt x="1981" y="342"/>
                  <a:pt x="1981" y="342"/>
                  <a:pt x="1981" y="342"/>
                </a:cubicBezTo>
                <a:cubicBezTo>
                  <a:pt x="1981" y="342"/>
                  <a:pt x="1981" y="343"/>
                  <a:pt x="1981" y="344"/>
                </a:cubicBezTo>
                <a:cubicBezTo>
                  <a:pt x="1981" y="349"/>
                  <a:pt x="1981" y="354"/>
                  <a:pt x="1983" y="359"/>
                </a:cubicBezTo>
                <a:close/>
                <a:moveTo>
                  <a:pt x="1281" y="291"/>
                </a:moveTo>
                <a:cubicBezTo>
                  <a:pt x="1162" y="381"/>
                  <a:pt x="1162" y="381"/>
                  <a:pt x="1162" y="381"/>
                </a:cubicBezTo>
                <a:cubicBezTo>
                  <a:pt x="1157" y="376"/>
                  <a:pt x="1151" y="373"/>
                  <a:pt x="1143" y="373"/>
                </a:cubicBezTo>
                <a:cubicBezTo>
                  <a:pt x="1131" y="373"/>
                  <a:pt x="1121" y="381"/>
                  <a:pt x="1119" y="393"/>
                </a:cubicBezTo>
                <a:cubicBezTo>
                  <a:pt x="772" y="358"/>
                  <a:pt x="772" y="358"/>
                  <a:pt x="772" y="358"/>
                </a:cubicBezTo>
                <a:cubicBezTo>
                  <a:pt x="772" y="358"/>
                  <a:pt x="772" y="357"/>
                  <a:pt x="772" y="356"/>
                </a:cubicBezTo>
                <a:cubicBezTo>
                  <a:pt x="772" y="355"/>
                  <a:pt x="772" y="354"/>
                  <a:pt x="772" y="353"/>
                </a:cubicBezTo>
                <a:cubicBezTo>
                  <a:pt x="1277" y="282"/>
                  <a:pt x="1277" y="282"/>
                  <a:pt x="1277" y="282"/>
                </a:cubicBezTo>
                <a:cubicBezTo>
                  <a:pt x="1278" y="285"/>
                  <a:pt x="1279" y="288"/>
                  <a:pt x="1281" y="291"/>
                </a:cubicBezTo>
                <a:close/>
                <a:moveTo>
                  <a:pt x="748" y="381"/>
                </a:moveTo>
                <a:cubicBezTo>
                  <a:pt x="752" y="381"/>
                  <a:pt x="756" y="380"/>
                  <a:pt x="759" y="378"/>
                </a:cubicBezTo>
                <a:cubicBezTo>
                  <a:pt x="978" y="586"/>
                  <a:pt x="978" y="586"/>
                  <a:pt x="978" y="586"/>
                </a:cubicBezTo>
                <a:cubicBezTo>
                  <a:pt x="974" y="590"/>
                  <a:pt x="972" y="595"/>
                  <a:pt x="972" y="601"/>
                </a:cubicBezTo>
                <a:cubicBezTo>
                  <a:pt x="972" y="601"/>
                  <a:pt x="972" y="601"/>
                  <a:pt x="972" y="601"/>
                </a:cubicBezTo>
                <a:cubicBezTo>
                  <a:pt x="686" y="622"/>
                  <a:pt x="686" y="622"/>
                  <a:pt x="686" y="622"/>
                </a:cubicBezTo>
                <a:cubicBezTo>
                  <a:pt x="543" y="632"/>
                  <a:pt x="543" y="632"/>
                  <a:pt x="543" y="632"/>
                </a:cubicBezTo>
                <a:cubicBezTo>
                  <a:pt x="542" y="621"/>
                  <a:pt x="537" y="611"/>
                  <a:pt x="529" y="604"/>
                </a:cubicBezTo>
                <a:cubicBezTo>
                  <a:pt x="728" y="371"/>
                  <a:pt x="728" y="371"/>
                  <a:pt x="728" y="371"/>
                </a:cubicBezTo>
                <a:cubicBezTo>
                  <a:pt x="733" y="377"/>
                  <a:pt x="740" y="381"/>
                  <a:pt x="748" y="381"/>
                </a:cubicBezTo>
                <a:close/>
                <a:moveTo>
                  <a:pt x="546" y="2254"/>
                </a:moveTo>
                <a:cubicBezTo>
                  <a:pt x="546" y="2254"/>
                  <a:pt x="546" y="2254"/>
                  <a:pt x="545" y="2254"/>
                </a:cubicBezTo>
                <a:cubicBezTo>
                  <a:pt x="427" y="2049"/>
                  <a:pt x="427" y="2049"/>
                  <a:pt x="427" y="2049"/>
                </a:cubicBezTo>
                <a:cubicBezTo>
                  <a:pt x="433" y="2046"/>
                  <a:pt x="437" y="2040"/>
                  <a:pt x="439" y="2033"/>
                </a:cubicBezTo>
                <a:cubicBezTo>
                  <a:pt x="1110" y="2029"/>
                  <a:pt x="1110" y="2029"/>
                  <a:pt x="1110" y="2029"/>
                </a:cubicBezTo>
                <a:cubicBezTo>
                  <a:pt x="1110" y="2030"/>
                  <a:pt x="1110" y="2031"/>
                  <a:pt x="1110" y="2032"/>
                </a:cubicBezTo>
                <a:cubicBezTo>
                  <a:pt x="1110" y="2043"/>
                  <a:pt x="1115" y="2054"/>
                  <a:pt x="1122" y="2062"/>
                </a:cubicBezTo>
                <a:cubicBezTo>
                  <a:pt x="702" y="2489"/>
                  <a:pt x="702" y="2489"/>
                  <a:pt x="702" y="2489"/>
                </a:cubicBezTo>
                <a:cubicBezTo>
                  <a:pt x="697" y="2485"/>
                  <a:pt x="692" y="2483"/>
                  <a:pt x="686" y="2483"/>
                </a:cubicBezTo>
                <a:cubicBezTo>
                  <a:pt x="682" y="2483"/>
                  <a:pt x="678" y="2484"/>
                  <a:pt x="675" y="2485"/>
                </a:cubicBezTo>
                <a:cubicBezTo>
                  <a:pt x="566" y="2293"/>
                  <a:pt x="566" y="2293"/>
                  <a:pt x="566" y="2293"/>
                </a:cubicBezTo>
                <a:cubicBezTo>
                  <a:pt x="569" y="2289"/>
                  <a:pt x="571" y="2284"/>
                  <a:pt x="571" y="2278"/>
                </a:cubicBezTo>
                <a:cubicBezTo>
                  <a:pt x="571" y="2265"/>
                  <a:pt x="560" y="2254"/>
                  <a:pt x="546" y="2254"/>
                </a:cubicBezTo>
                <a:close/>
                <a:moveTo>
                  <a:pt x="1467" y="2218"/>
                </a:moveTo>
                <a:cubicBezTo>
                  <a:pt x="1467" y="2213"/>
                  <a:pt x="1466" y="2209"/>
                  <a:pt x="1464" y="2206"/>
                </a:cubicBezTo>
                <a:cubicBezTo>
                  <a:pt x="1781" y="1928"/>
                  <a:pt x="1781" y="1928"/>
                  <a:pt x="1781" y="1928"/>
                </a:cubicBezTo>
                <a:cubicBezTo>
                  <a:pt x="1576" y="2496"/>
                  <a:pt x="1576" y="2496"/>
                  <a:pt x="1576" y="2496"/>
                </a:cubicBezTo>
                <a:cubicBezTo>
                  <a:pt x="1571" y="2497"/>
                  <a:pt x="1566" y="2501"/>
                  <a:pt x="1563" y="2505"/>
                </a:cubicBezTo>
                <a:cubicBezTo>
                  <a:pt x="1517" y="2392"/>
                  <a:pt x="1473" y="2281"/>
                  <a:pt x="1456" y="2238"/>
                </a:cubicBezTo>
                <a:cubicBezTo>
                  <a:pt x="1463" y="2234"/>
                  <a:pt x="1467" y="2226"/>
                  <a:pt x="1467" y="2218"/>
                </a:cubicBezTo>
                <a:close/>
                <a:moveTo>
                  <a:pt x="2041" y="2239"/>
                </a:moveTo>
                <a:cubicBezTo>
                  <a:pt x="2195" y="2505"/>
                  <a:pt x="2195" y="2505"/>
                  <a:pt x="2195" y="2505"/>
                </a:cubicBezTo>
                <a:cubicBezTo>
                  <a:pt x="2182" y="2506"/>
                  <a:pt x="2172" y="2516"/>
                  <a:pt x="2172" y="2529"/>
                </a:cubicBezTo>
                <a:cubicBezTo>
                  <a:pt x="2172" y="2535"/>
                  <a:pt x="2174" y="2540"/>
                  <a:pt x="2177" y="2544"/>
                </a:cubicBezTo>
                <a:cubicBezTo>
                  <a:pt x="1884" y="2719"/>
                  <a:pt x="1884" y="2719"/>
                  <a:pt x="1884" y="2719"/>
                </a:cubicBezTo>
                <a:cubicBezTo>
                  <a:pt x="1881" y="2713"/>
                  <a:pt x="1877" y="2709"/>
                  <a:pt x="1871" y="2706"/>
                </a:cubicBezTo>
                <a:cubicBezTo>
                  <a:pt x="2021" y="2292"/>
                  <a:pt x="2021" y="2292"/>
                  <a:pt x="2021" y="2292"/>
                </a:cubicBezTo>
                <a:cubicBezTo>
                  <a:pt x="2034" y="2292"/>
                  <a:pt x="2045" y="2281"/>
                  <a:pt x="2045" y="2268"/>
                </a:cubicBezTo>
                <a:cubicBezTo>
                  <a:pt x="2045" y="2260"/>
                  <a:pt x="2041" y="2254"/>
                  <a:pt x="2036" y="2249"/>
                </a:cubicBezTo>
                <a:cubicBezTo>
                  <a:pt x="2039" y="2240"/>
                  <a:pt x="2039" y="2240"/>
                  <a:pt x="2039" y="2240"/>
                </a:cubicBezTo>
                <a:lnTo>
                  <a:pt x="2041" y="2239"/>
                </a:lnTo>
                <a:close/>
                <a:moveTo>
                  <a:pt x="2034" y="2247"/>
                </a:moveTo>
                <a:cubicBezTo>
                  <a:pt x="2033" y="2247"/>
                  <a:pt x="2032" y="2246"/>
                  <a:pt x="2030" y="2245"/>
                </a:cubicBezTo>
                <a:cubicBezTo>
                  <a:pt x="2036" y="2243"/>
                  <a:pt x="2036" y="2243"/>
                  <a:pt x="2036" y="2243"/>
                </a:cubicBezTo>
                <a:lnTo>
                  <a:pt x="2034" y="2247"/>
                </a:lnTo>
                <a:close/>
                <a:moveTo>
                  <a:pt x="2179" y="2546"/>
                </a:moveTo>
                <a:cubicBezTo>
                  <a:pt x="2184" y="2551"/>
                  <a:pt x="2190" y="2554"/>
                  <a:pt x="2197" y="2554"/>
                </a:cubicBezTo>
                <a:cubicBezTo>
                  <a:pt x="2210" y="2554"/>
                  <a:pt x="2221" y="2543"/>
                  <a:pt x="2221" y="2529"/>
                </a:cubicBezTo>
                <a:cubicBezTo>
                  <a:pt x="2221" y="2516"/>
                  <a:pt x="2211" y="2505"/>
                  <a:pt x="2198" y="2505"/>
                </a:cubicBezTo>
                <a:cubicBezTo>
                  <a:pt x="2044" y="2238"/>
                  <a:pt x="2044" y="2238"/>
                  <a:pt x="2044" y="2238"/>
                </a:cubicBezTo>
                <a:cubicBezTo>
                  <a:pt x="2386" y="2043"/>
                  <a:pt x="2386" y="2043"/>
                  <a:pt x="2386" y="2043"/>
                </a:cubicBezTo>
                <a:cubicBezTo>
                  <a:pt x="2388" y="2045"/>
                  <a:pt x="2390" y="2047"/>
                  <a:pt x="2392" y="2048"/>
                </a:cubicBezTo>
                <a:cubicBezTo>
                  <a:pt x="2278" y="2539"/>
                  <a:pt x="2278" y="2539"/>
                  <a:pt x="2278" y="2539"/>
                </a:cubicBezTo>
                <a:cubicBezTo>
                  <a:pt x="2275" y="2537"/>
                  <a:pt x="2272" y="2536"/>
                  <a:pt x="2268" y="2536"/>
                </a:cubicBezTo>
                <a:cubicBezTo>
                  <a:pt x="2254" y="2536"/>
                  <a:pt x="2243" y="2547"/>
                  <a:pt x="2243" y="2561"/>
                </a:cubicBezTo>
                <a:cubicBezTo>
                  <a:pt x="2243" y="2564"/>
                  <a:pt x="2244" y="2567"/>
                  <a:pt x="2245" y="2570"/>
                </a:cubicBezTo>
                <a:cubicBezTo>
                  <a:pt x="1891" y="2718"/>
                  <a:pt x="1891" y="2718"/>
                  <a:pt x="1891" y="2718"/>
                </a:cubicBezTo>
                <a:lnTo>
                  <a:pt x="2179" y="2546"/>
                </a:lnTo>
                <a:close/>
                <a:moveTo>
                  <a:pt x="2291" y="2553"/>
                </a:moveTo>
                <a:cubicBezTo>
                  <a:pt x="2289" y="2548"/>
                  <a:pt x="2286" y="2543"/>
                  <a:pt x="2281" y="2540"/>
                </a:cubicBezTo>
                <a:cubicBezTo>
                  <a:pt x="2396" y="2049"/>
                  <a:pt x="2396" y="2049"/>
                  <a:pt x="2396" y="2049"/>
                </a:cubicBezTo>
                <a:cubicBezTo>
                  <a:pt x="2398" y="2050"/>
                  <a:pt x="2401" y="2050"/>
                  <a:pt x="2403" y="2050"/>
                </a:cubicBezTo>
                <a:cubicBezTo>
                  <a:pt x="2410" y="2050"/>
                  <a:pt x="2416" y="2048"/>
                  <a:pt x="2421" y="2043"/>
                </a:cubicBezTo>
                <a:cubicBezTo>
                  <a:pt x="2695" y="2322"/>
                  <a:pt x="2695" y="2322"/>
                  <a:pt x="2695" y="2322"/>
                </a:cubicBezTo>
                <a:lnTo>
                  <a:pt x="2291" y="2553"/>
                </a:lnTo>
                <a:close/>
                <a:moveTo>
                  <a:pt x="2519" y="1499"/>
                </a:moveTo>
                <a:cubicBezTo>
                  <a:pt x="2522" y="1500"/>
                  <a:pt x="2524" y="1500"/>
                  <a:pt x="2527" y="1500"/>
                </a:cubicBezTo>
                <a:cubicBezTo>
                  <a:pt x="2530" y="1500"/>
                  <a:pt x="2534" y="1499"/>
                  <a:pt x="2537" y="1498"/>
                </a:cubicBezTo>
                <a:cubicBezTo>
                  <a:pt x="2817" y="1782"/>
                  <a:pt x="2817" y="1782"/>
                  <a:pt x="2817" y="1782"/>
                </a:cubicBezTo>
                <a:cubicBezTo>
                  <a:pt x="2421" y="2008"/>
                  <a:pt x="2421" y="2008"/>
                  <a:pt x="2421" y="2008"/>
                </a:cubicBezTo>
                <a:cubicBezTo>
                  <a:pt x="2416" y="2004"/>
                  <a:pt x="2410" y="2001"/>
                  <a:pt x="2403" y="2001"/>
                </a:cubicBezTo>
                <a:cubicBezTo>
                  <a:pt x="2403" y="2001"/>
                  <a:pt x="2403" y="2001"/>
                  <a:pt x="2403" y="2001"/>
                </a:cubicBezTo>
                <a:lnTo>
                  <a:pt x="2519" y="1499"/>
                </a:lnTo>
                <a:close/>
                <a:moveTo>
                  <a:pt x="2381" y="2015"/>
                </a:moveTo>
                <a:cubicBezTo>
                  <a:pt x="2380" y="2018"/>
                  <a:pt x="2379" y="2022"/>
                  <a:pt x="2379" y="2026"/>
                </a:cubicBezTo>
                <a:cubicBezTo>
                  <a:pt x="2379" y="2031"/>
                  <a:pt x="2381" y="2036"/>
                  <a:pt x="2384" y="2040"/>
                </a:cubicBezTo>
                <a:cubicBezTo>
                  <a:pt x="2042" y="2235"/>
                  <a:pt x="2042" y="2235"/>
                  <a:pt x="2042" y="2235"/>
                </a:cubicBezTo>
                <a:cubicBezTo>
                  <a:pt x="2040" y="2231"/>
                  <a:pt x="2040" y="2231"/>
                  <a:pt x="2040" y="2231"/>
                </a:cubicBezTo>
                <a:cubicBezTo>
                  <a:pt x="2037" y="2238"/>
                  <a:pt x="2037" y="2238"/>
                  <a:pt x="2037" y="2238"/>
                </a:cubicBezTo>
                <a:cubicBezTo>
                  <a:pt x="2026" y="2244"/>
                  <a:pt x="2026" y="2244"/>
                  <a:pt x="2026" y="2244"/>
                </a:cubicBezTo>
                <a:cubicBezTo>
                  <a:pt x="2024" y="2243"/>
                  <a:pt x="2022" y="2243"/>
                  <a:pt x="2020" y="2243"/>
                </a:cubicBezTo>
                <a:cubicBezTo>
                  <a:pt x="2009" y="2243"/>
                  <a:pt x="1999" y="2251"/>
                  <a:pt x="1996" y="2261"/>
                </a:cubicBezTo>
                <a:cubicBezTo>
                  <a:pt x="1981" y="2270"/>
                  <a:pt x="1981" y="2270"/>
                  <a:pt x="1981" y="2270"/>
                </a:cubicBezTo>
                <a:cubicBezTo>
                  <a:pt x="1980" y="2268"/>
                  <a:pt x="1980" y="2268"/>
                  <a:pt x="1980" y="2268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1" y="1746"/>
                  <a:pt x="2101" y="1746"/>
                  <a:pt x="2101" y="1746"/>
                </a:cubicBezTo>
                <a:cubicBezTo>
                  <a:pt x="2106" y="1746"/>
                  <a:pt x="2110" y="1745"/>
                  <a:pt x="2113" y="1743"/>
                </a:cubicBezTo>
                <a:lnTo>
                  <a:pt x="2381" y="2015"/>
                </a:lnTo>
                <a:close/>
                <a:moveTo>
                  <a:pt x="2098" y="1746"/>
                </a:moveTo>
                <a:cubicBezTo>
                  <a:pt x="1977" y="2264"/>
                  <a:pt x="1977" y="2264"/>
                  <a:pt x="1977" y="2264"/>
                </a:cubicBezTo>
                <a:cubicBezTo>
                  <a:pt x="1783" y="1927"/>
                  <a:pt x="1783" y="1927"/>
                  <a:pt x="1783" y="1927"/>
                </a:cubicBezTo>
                <a:cubicBezTo>
                  <a:pt x="1821" y="1893"/>
                  <a:pt x="1821" y="1893"/>
                  <a:pt x="1821" y="1893"/>
                </a:cubicBezTo>
                <a:cubicBezTo>
                  <a:pt x="1825" y="1895"/>
                  <a:pt x="1829" y="1896"/>
                  <a:pt x="1833" y="1896"/>
                </a:cubicBezTo>
                <a:cubicBezTo>
                  <a:pt x="1846" y="1896"/>
                  <a:pt x="1858" y="1885"/>
                  <a:pt x="1858" y="1871"/>
                </a:cubicBezTo>
                <a:cubicBezTo>
                  <a:pt x="1858" y="1869"/>
                  <a:pt x="1857" y="1867"/>
                  <a:pt x="1857" y="1866"/>
                </a:cubicBezTo>
                <a:cubicBezTo>
                  <a:pt x="2077" y="1718"/>
                  <a:pt x="2077" y="1718"/>
                  <a:pt x="2077" y="1718"/>
                </a:cubicBezTo>
                <a:cubicBezTo>
                  <a:pt x="2077" y="1719"/>
                  <a:pt x="2077" y="1720"/>
                  <a:pt x="2077" y="1722"/>
                </a:cubicBezTo>
                <a:cubicBezTo>
                  <a:pt x="2077" y="1734"/>
                  <a:pt x="2086" y="1744"/>
                  <a:pt x="2098" y="1746"/>
                </a:cubicBezTo>
                <a:close/>
                <a:moveTo>
                  <a:pt x="2102" y="1697"/>
                </a:moveTo>
                <a:cubicBezTo>
                  <a:pt x="2102" y="1697"/>
                  <a:pt x="2102" y="1697"/>
                  <a:pt x="2101" y="1697"/>
                </a:cubicBezTo>
                <a:cubicBezTo>
                  <a:pt x="2091" y="1697"/>
                  <a:pt x="2082" y="1704"/>
                  <a:pt x="2078" y="1713"/>
                </a:cubicBezTo>
                <a:cubicBezTo>
                  <a:pt x="1856" y="1862"/>
                  <a:pt x="1856" y="1862"/>
                  <a:pt x="1856" y="1862"/>
                </a:cubicBezTo>
                <a:cubicBezTo>
                  <a:pt x="1853" y="1855"/>
                  <a:pt x="1847" y="1850"/>
                  <a:pt x="1839" y="1848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8" y="1512"/>
                  <a:pt x="1877" y="1506"/>
                  <a:pt x="1880" y="1497"/>
                </a:cubicBezTo>
                <a:cubicBezTo>
                  <a:pt x="2191" y="1599"/>
                  <a:pt x="2191" y="1599"/>
                  <a:pt x="2191" y="1599"/>
                </a:cubicBezTo>
                <a:cubicBezTo>
                  <a:pt x="2189" y="1603"/>
                  <a:pt x="2189" y="1607"/>
                  <a:pt x="2189" y="1611"/>
                </a:cubicBezTo>
                <a:cubicBezTo>
                  <a:pt x="2189" y="1620"/>
                  <a:pt x="2191" y="1628"/>
                  <a:pt x="2195" y="1634"/>
                </a:cubicBezTo>
                <a:lnTo>
                  <a:pt x="2102" y="1697"/>
                </a:lnTo>
                <a:close/>
                <a:moveTo>
                  <a:pt x="2219" y="1569"/>
                </a:moveTo>
                <a:cubicBezTo>
                  <a:pt x="2207" y="1573"/>
                  <a:pt x="2196" y="1583"/>
                  <a:pt x="2192" y="1596"/>
                </a:cubicBezTo>
                <a:cubicBezTo>
                  <a:pt x="1881" y="1494"/>
                  <a:pt x="1881" y="1494"/>
                  <a:pt x="1881" y="1494"/>
                </a:cubicBezTo>
                <a:cubicBezTo>
                  <a:pt x="1882" y="1492"/>
                  <a:pt x="1882" y="1490"/>
                  <a:pt x="1882" y="1488"/>
                </a:cubicBezTo>
                <a:cubicBezTo>
                  <a:pt x="1882" y="1480"/>
                  <a:pt x="1879" y="1474"/>
                  <a:pt x="1874" y="1469"/>
                </a:cubicBezTo>
                <a:cubicBezTo>
                  <a:pt x="2091" y="1182"/>
                  <a:pt x="2091" y="1182"/>
                  <a:pt x="2091" y="1182"/>
                </a:cubicBezTo>
                <a:cubicBezTo>
                  <a:pt x="2094" y="1184"/>
                  <a:pt x="2099" y="1186"/>
                  <a:pt x="2104" y="1186"/>
                </a:cubicBezTo>
                <a:cubicBezTo>
                  <a:pt x="2106" y="1186"/>
                  <a:pt x="2108" y="1186"/>
                  <a:pt x="2109" y="1185"/>
                </a:cubicBezTo>
                <a:cubicBezTo>
                  <a:pt x="2190" y="1467"/>
                  <a:pt x="2190" y="1467"/>
                  <a:pt x="2190" y="1467"/>
                </a:cubicBezTo>
                <a:cubicBezTo>
                  <a:pt x="2181" y="1471"/>
                  <a:pt x="2175" y="1479"/>
                  <a:pt x="2175" y="1490"/>
                </a:cubicBezTo>
                <a:cubicBezTo>
                  <a:pt x="2175" y="1503"/>
                  <a:pt x="2186" y="1514"/>
                  <a:pt x="2199" y="1514"/>
                </a:cubicBezTo>
                <a:cubicBezTo>
                  <a:pt x="2201" y="1514"/>
                  <a:pt x="2202" y="1514"/>
                  <a:pt x="2204" y="1514"/>
                </a:cubicBezTo>
                <a:lnTo>
                  <a:pt x="2219" y="1569"/>
                </a:lnTo>
                <a:close/>
                <a:moveTo>
                  <a:pt x="2460" y="1141"/>
                </a:moveTo>
                <a:cubicBezTo>
                  <a:pt x="2455" y="1145"/>
                  <a:pt x="2452" y="1152"/>
                  <a:pt x="2452" y="1159"/>
                </a:cubicBezTo>
                <a:cubicBezTo>
                  <a:pt x="2452" y="1167"/>
                  <a:pt x="2455" y="1174"/>
                  <a:pt x="2461" y="1178"/>
                </a:cubicBezTo>
                <a:cubicBezTo>
                  <a:pt x="2215" y="1471"/>
                  <a:pt x="2215" y="1471"/>
                  <a:pt x="2215" y="1471"/>
                </a:cubicBezTo>
                <a:cubicBezTo>
                  <a:pt x="2212" y="1468"/>
                  <a:pt x="2208" y="1467"/>
                  <a:pt x="2205" y="1466"/>
                </a:cubicBezTo>
                <a:cubicBezTo>
                  <a:pt x="2282" y="920"/>
                  <a:pt x="2282" y="920"/>
                  <a:pt x="2282" y="920"/>
                </a:cubicBezTo>
                <a:cubicBezTo>
                  <a:pt x="2282" y="920"/>
                  <a:pt x="2283" y="920"/>
                  <a:pt x="2283" y="920"/>
                </a:cubicBezTo>
                <a:cubicBezTo>
                  <a:pt x="2288" y="920"/>
                  <a:pt x="2293" y="919"/>
                  <a:pt x="2297" y="916"/>
                </a:cubicBezTo>
                <a:lnTo>
                  <a:pt x="2460" y="1141"/>
                </a:lnTo>
                <a:close/>
                <a:moveTo>
                  <a:pt x="2298" y="877"/>
                </a:moveTo>
                <a:cubicBezTo>
                  <a:pt x="2294" y="873"/>
                  <a:pt x="2289" y="871"/>
                  <a:pt x="2283" y="871"/>
                </a:cubicBezTo>
                <a:cubicBezTo>
                  <a:pt x="2269" y="871"/>
                  <a:pt x="2258" y="882"/>
                  <a:pt x="2258" y="896"/>
                </a:cubicBezTo>
                <a:cubicBezTo>
                  <a:pt x="2258" y="903"/>
                  <a:pt x="2261" y="909"/>
                  <a:pt x="2266" y="914"/>
                </a:cubicBezTo>
                <a:cubicBezTo>
                  <a:pt x="2157" y="1038"/>
                  <a:pt x="2157" y="1038"/>
                  <a:pt x="2157" y="1038"/>
                </a:cubicBezTo>
                <a:cubicBezTo>
                  <a:pt x="2155" y="1036"/>
                  <a:pt x="2153" y="1034"/>
                  <a:pt x="2150" y="1033"/>
                </a:cubicBezTo>
                <a:cubicBezTo>
                  <a:pt x="2176" y="959"/>
                  <a:pt x="2176" y="959"/>
                  <a:pt x="2176" y="959"/>
                </a:cubicBezTo>
                <a:cubicBezTo>
                  <a:pt x="2208" y="867"/>
                  <a:pt x="2208" y="867"/>
                  <a:pt x="2208" y="867"/>
                </a:cubicBezTo>
                <a:cubicBezTo>
                  <a:pt x="2210" y="868"/>
                  <a:pt x="2212" y="868"/>
                  <a:pt x="2214" y="868"/>
                </a:cubicBezTo>
                <a:cubicBezTo>
                  <a:pt x="2228" y="868"/>
                  <a:pt x="2239" y="857"/>
                  <a:pt x="2239" y="843"/>
                </a:cubicBezTo>
                <a:cubicBezTo>
                  <a:pt x="2239" y="839"/>
                  <a:pt x="2237" y="835"/>
                  <a:pt x="2235" y="831"/>
                </a:cubicBezTo>
                <a:cubicBezTo>
                  <a:pt x="2239" y="829"/>
                  <a:pt x="2239" y="829"/>
                  <a:pt x="2239" y="829"/>
                </a:cubicBezTo>
                <a:cubicBezTo>
                  <a:pt x="2461" y="685"/>
                  <a:pt x="2461" y="685"/>
                  <a:pt x="2461" y="685"/>
                </a:cubicBezTo>
                <a:cubicBezTo>
                  <a:pt x="2462" y="686"/>
                  <a:pt x="2463" y="687"/>
                  <a:pt x="2464" y="688"/>
                </a:cubicBezTo>
                <a:lnTo>
                  <a:pt x="2298" y="877"/>
                </a:lnTo>
                <a:close/>
                <a:moveTo>
                  <a:pt x="2456" y="663"/>
                </a:moveTo>
                <a:cubicBezTo>
                  <a:pt x="2456" y="665"/>
                  <a:pt x="2456" y="667"/>
                  <a:pt x="2456" y="669"/>
                </a:cubicBezTo>
                <a:cubicBezTo>
                  <a:pt x="2456" y="674"/>
                  <a:pt x="2457" y="678"/>
                  <a:pt x="2459" y="682"/>
                </a:cubicBezTo>
                <a:cubicBezTo>
                  <a:pt x="2234" y="829"/>
                  <a:pt x="2234" y="829"/>
                  <a:pt x="2234" y="829"/>
                </a:cubicBezTo>
                <a:cubicBezTo>
                  <a:pt x="2229" y="823"/>
                  <a:pt x="2222" y="819"/>
                  <a:pt x="2214" y="819"/>
                </a:cubicBezTo>
                <a:cubicBezTo>
                  <a:pt x="2212" y="819"/>
                  <a:pt x="2210" y="819"/>
                  <a:pt x="2208" y="820"/>
                </a:cubicBezTo>
                <a:cubicBezTo>
                  <a:pt x="2139" y="624"/>
                  <a:pt x="2139" y="624"/>
                  <a:pt x="2139" y="624"/>
                </a:cubicBezTo>
                <a:cubicBezTo>
                  <a:pt x="2146" y="620"/>
                  <a:pt x="2151" y="615"/>
                  <a:pt x="2152" y="607"/>
                </a:cubicBezTo>
                <a:cubicBezTo>
                  <a:pt x="2388" y="651"/>
                  <a:pt x="2388" y="651"/>
                  <a:pt x="2388" y="651"/>
                </a:cubicBezTo>
                <a:cubicBezTo>
                  <a:pt x="2389" y="652"/>
                  <a:pt x="2389" y="652"/>
                  <a:pt x="2389" y="652"/>
                </a:cubicBezTo>
                <a:cubicBezTo>
                  <a:pt x="2390" y="651"/>
                  <a:pt x="2390" y="651"/>
                  <a:pt x="2390" y="651"/>
                </a:cubicBezTo>
                <a:lnTo>
                  <a:pt x="2456" y="663"/>
                </a:lnTo>
                <a:close/>
                <a:moveTo>
                  <a:pt x="2153" y="604"/>
                </a:moveTo>
                <a:cubicBezTo>
                  <a:pt x="2153" y="603"/>
                  <a:pt x="2153" y="602"/>
                  <a:pt x="2153" y="601"/>
                </a:cubicBezTo>
                <a:cubicBezTo>
                  <a:pt x="2153" y="596"/>
                  <a:pt x="2152" y="591"/>
                  <a:pt x="2149" y="587"/>
                </a:cubicBezTo>
                <a:cubicBezTo>
                  <a:pt x="2247" y="520"/>
                  <a:pt x="2247" y="520"/>
                  <a:pt x="2247" y="520"/>
                </a:cubicBezTo>
                <a:cubicBezTo>
                  <a:pt x="2251" y="526"/>
                  <a:pt x="2258" y="529"/>
                  <a:pt x="2266" y="529"/>
                </a:cubicBezTo>
                <a:cubicBezTo>
                  <a:pt x="2272" y="529"/>
                  <a:pt x="2277" y="528"/>
                  <a:pt x="2281" y="524"/>
                </a:cubicBezTo>
                <a:cubicBezTo>
                  <a:pt x="2385" y="647"/>
                  <a:pt x="2385" y="647"/>
                  <a:pt x="2385" y="647"/>
                </a:cubicBezTo>
                <a:lnTo>
                  <a:pt x="2153" y="604"/>
                </a:lnTo>
                <a:close/>
                <a:moveTo>
                  <a:pt x="2389" y="646"/>
                </a:moveTo>
                <a:cubicBezTo>
                  <a:pt x="2283" y="522"/>
                  <a:pt x="2283" y="522"/>
                  <a:pt x="2283" y="522"/>
                </a:cubicBezTo>
                <a:cubicBezTo>
                  <a:pt x="2288" y="518"/>
                  <a:pt x="2291" y="512"/>
                  <a:pt x="2291" y="505"/>
                </a:cubicBezTo>
                <a:cubicBezTo>
                  <a:pt x="2291" y="504"/>
                  <a:pt x="2291" y="503"/>
                  <a:pt x="2291" y="503"/>
                </a:cubicBezTo>
                <a:cubicBezTo>
                  <a:pt x="2458" y="477"/>
                  <a:pt x="2458" y="477"/>
                  <a:pt x="2458" y="477"/>
                </a:cubicBezTo>
                <a:cubicBezTo>
                  <a:pt x="2460" y="482"/>
                  <a:pt x="2463" y="486"/>
                  <a:pt x="2468" y="488"/>
                </a:cubicBezTo>
                <a:lnTo>
                  <a:pt x="2389" y="646"/>
                </a:lnTo>
                <a:close/>
                <a:moveTo>
                  <a:pt x="2562" y="12"/>
                </a:moveTo>
                <a:cubicBezTo>
                  <a:pt x="2490" y="445"/>
                  <a:pt x="2490" y="445"/>
                  <a:pt x="2490" y="445"/>
                </a:cubicBezTo>
                <a:cubicBezTo>
                  <a:pt x="2487" y="443"/>
                  <a:pt x="2484" y="443"/>
                  <a:pt x="2480" y="443"/>
                </a:cubicBezTo>
                <a:cubicBezTo>
                  <a:pt x="2480" y="443"/>
                  <a:pt x="2480" y="443"/>
                  <a:pt x="2480" y="443"/>
                </a:cubicBezTo>
                <a:cubicBezTo>
                  <a:pt x="2366" y="251"/>
                  <a:pt x="2366" y="251"/>
                  <a:pt x="2366" y="251"/>
                </a:cubicBezTo>
                <a:cubicBezTo>
                  <a:pt x="2373" y="247"/>
                  <a:pt x="2378" y="239"/>
                  <a:pt x="2378" y="230"/>
                </a:cubicBezTo>
                <a:cubicBezTo>
                  <a:pt x="2378" y="226"/>
                  <a:pt x="2378" y="223"/>
                  <a:pt x="2377" y="221"/>
                </a:cubicBezTo>
                <a:lnTo>
                  <a:pt x="2562" y="12"/>
                </a:lnTo>
                <a:close/>
                <a:moveTo>
                  <a:pt x="2333" y="242"/>
                </a:moveTo>
                <a:cubicBezTo>
                  <a:pt x="2336" y="248"/>
                  <a:pt x="2342" y="252"/>
                  <a:pt x="2349" y="254"/>
                </a:cubicBezTo>
                <a:cubicBezTo>
                  <a:pt x="2272" y="481"/>
                  <a:pt x="2272" y="481"/>
                  <a:pt x="2272" y="481"/>
                </a:cubicBezTo>
                <a:cubicBezTo>
                  <a:pt x="2270" y="480"/>
                  <a:pt x="2268" y="480"/>
                  <a:pt x="2266" y="480"/>
                </a:cubicBezTo>
                <a:cubicBezTo>
                  <a:pt x="2258" y="480"/>
                  <a:pt x="2251" y="484"/>
                  <a:pt x="2247" y="490"/>
                </a:cubicBezTo>
                <a:cubicBezTo>
                  <a:pt x="2062" y="369"/>
                  <a:pt x="2062" y="369"/>
                  <a:pt x="2062" y="369"/>
                </a:cubicBezTo>
                <a:cubicBezTo>
                  <a:pt x="2067" y="362"/>
                  <a:pt x="2069" y="353"/>
                  <a:pt x="2069" y="344"/>
                </a:cubicBezTo>
                <a:cubicBezTo>
                  <a:pt x="2069" y="339"/>
                  <a:pt x="2069" y="334"/>
                  <a:pt x="2067" y="330"/>
                </a:cubicBezTo>
                <a:lnTo>
                  <a:pt x="2333" y="242"/>
                </a:lnTo>
                <a:close/>
                <a:moveTo>
                  <a:pt x="2128" y="79"/>
                </a:moveTo>
                <a:cubicBezTo>
                  <a:pt x="2131" y="85"/>
                  <a:pt x="2136" y="89"/>
                  <a:pt x="2142" y="91"/>
                </a:cubicBezTo>
                <a:cubicBezTo>
                  <a:pt x="2039" y="302"/>
                  <a:pt x="2039" y="302"/>
                  <a:pt x="2039" y="302"/>
                </a:cubicBezTo>
                <a:cubicBezTo>
                  <a:pt x="2035" y="300"/>
                  <a:pt x="2030" y="299"/>
                  <a:pt x="2025" y="299"/>
                </a:cubicBezTo>
                <a:cubicBezTo>
                  <a:pt x="2002" y="299"/>
                  <a:pt x="1984" y="316"/>
                  <a:pt x="1981" y="338"/>
                </a:cubicBezTo>
                <a:cubicBezTo>
                  <a:pt x="1326" y="278"/>
                  <a:pt x="1326" y="278"/>
                  <a:pt x="1326" y="278"/>
                </a:cubicBezTo>
                <a:cubicBezTo>
                  <a:pt x="1326" y="277"/>
                  <a:pt x="1326" y="277"/>
                  <a:pt x="1326" y="277"/>
                </a:cubicBezTo>
                <a:cubicBezTo>
                  <a:pt x="1326" y="276"/>
                  <a:pt x="1325" y="274"/>
                  <a:pt x="1325" y="273"/>
                </a:cubicBezTo>
                <a:lnTo>
                  <a:pt x="2128" y="79"/>
                </a:lnTo>
                <a:close/>
                <a:moveTo>
                  <a:pt x="1277" y="279"/>
                </a:moveTo>
                <a:cubicBezTo>
                  <a:pt x="772" y="350"/>
                  <a:pt x="772" y="350"/>
                  <a:pt x="772" y="350"/>
                </a:cubicBezTo>
                <a:cubicBezTo>
                  <a:pt x="769" y="340"/>
                  <a:pt x="759" y="332"/>
                  <a:pt x="748" y="332"/>
                </a:cubicBezTo>
                <a:cubicBezTo>
                  <a:pt x="748" y="332"/>
                  <a:pt x="747" y="332"/>
                  <a:pt x="747" y="332"/>
                </a:cubicBezTo>
                <a:cubicBezTo>
                  <a:pt x="802" y="110"/>
                  <a:pt x="802" y="110"/>
                  <a:pt x="802" y="110"/>
                </a:cubicBezTo>
                <a:cubicBezTo>
                  <a:pt x="1277" y="271"/>
                  <a:pt x="1277" y="271"/>
                  <a:pt x="1277" y="271"/>
                </a:cubicBezTo>
                <a:cubicBezTo>
                  <a:pt x="1277" y="273"/>
                  <a:pt x="1276" y="275"/>
                  <a:pt x="1276" y="277"/>
                </a:cubicBezTo>
                <a:cubicBezTo>
                  <a:pt x="1276" y="278"/>
                  <a:pt x="1277" y="278"/>
                  <a:pt x="1277" y="279"/>
                </a:cubicBezTo>
                <a:close/>
                <a:moveTo>
                  <a:pt x="743" y="332"/>
                </a:moveTo>
                <a:cubicBezTo>
                  <a:pt x="732" y="334"/>
                  <a:pt x="723" y="344"/>
                  <a:pt x="723" y="356"/>
                </a:cubicBezTo>
                <a:cubicBezTo>
                  <a:pt x="723" y="361"/>
                  <a:pt x="725" y="365"/>
                  <a:pt x="727" y="369"/>
                </a:cubicBezTo>
                <a:cubicBezTo>
                  <a:pt x="527" y="602"/>
                  <a:pt x="527" y="602"/>
                  <a:pt x="527" y="602"/>
                </a:cubicBezTo>
                <a:cubicBezTo>
                  <a:pt x="525" y="601"/>
                  <a:pt x="524" y="600"/>
                  <a:pt x="523" y="599"/>
                </a:cubicBezTo>
                <a:cubicBezTo>
                  <a:pt x="797" y="120"/>
                  <a:pt x="797" y="120"/>
                  <a:pt x="797" y="120"/>
                </a:cubicBezTo>
                <a:lnTo>
                  <a:pt x="743" y="332"/>
                </a:lnTo>
                <a:close/>
                <a:moveTo>
                  <a:pt x="797" y="112"/>
                </a:moveTo>
                <a:cubicBezTo>
                  <a:pt x="520" y="598"/>
                  <a:pt x="520" y="598"/>
                  <a:pt x="520" y="598"/>
                </a:cubicBezTo>
                <a:cubicBezTo>
                  <a:pt x="514" y="594"/>
                  <a:pt x="507" y="592"/>
                  <a:pt x="499" y="592"/>
                </a:cubicBezTo>
                <a:cubicBezTo>
                  <a:pt x="493" y="592"/>
                  <a:pt x="487" y="594"/>
                  <a:pt x="482" y="596"/>
                </a:cubicBezTo>
                <a:cubicBezTo>
                  <a:pt x="357" y="321"/>
                  <a:pt x="357" y="321"/>
                  <a:pt x="357" y="321"/>
                </a:cubicBezTo>
                <a:cubicBezTo>
                  <a:pt x="365" y="317"/>
                  <a:pt x="370" y="309"/>
                  <a:pt x="370" y="299"/>
                </a:cubicBezTo>
                <a:cubicBezTo>
                  <a:pt x="370" y="297"/>
                  <a:pt x="370" y="294"/>
                  <a:pt x="369" y="291"/>
                </a:cubicBezTo>
                <a:lnTo>
                  <a:pt x="797" y="112"/>
                </a:lnTo>
                <a:close/>
                <a:moveTo>
                  <a:pt x="338" y="323"/>
                </a:moveTo>
                <a:cubicBezTo>
                  <a:pt x="340" y="323"/>
                  <a:pt x="343" y="324"/>
                  <a:pt x="346" y="324"/>
                </a:cubicBezTo>
                <a:cubicBezTo>
                  <a:pt x="349" y="324"/>
                  <a:pt x="352" y="323"/>
                  <a:pt x="354" y="322"/>
                </a:cubicBezTo>
                <a:cubicBezTo>
                  <a:pt x="479" y="597"/>
                  <a:pt x="479" y="597"/>
                  <a:pt x="479" y="597"/>
                </a:cubicBezTo>
                <a:cubicBezTo>
                  <a:pt x="465" y="604"/>
                  <a:pt x="455" y="620"/>
                  <a:pt x="455" y="637"/>
                </a:cubicBezTo>
                <a:cubicBezTo>
                  <a:pt x="455" y="640"/>
                  <a:pt x="455" y="643"/>
                  <a:pt x="456" y="646"/>
                </a:cubicBezTo>
                <a:cubicBezTo>
                  <a:pt x="175" y="712"/>
                  <a:pt x="175" y="712"/>
                  <a:pt x="175" y="712"/>
                </a:cubicBezTo>
                <a:lnTo>
                  <a:pt x="338" y="323"/>
                </a:lnTo>
                <a:close/>
                <a:moveTo>
                  <a:pt x="178" y="715"/>
                </a:moveTo>
                <a:cubicBezTo>
                  <a:pt x="456" y="649"/>
                  <a:pt x="456" y="649"/>
                  <a:pt x="456" y="649"/>
                </a:cubicBezTo>
                <a:cubicBezTo>
                  <a:pt x="462" y="668"/>
                  <a:pt x="479" y="681"/>
                  <a:pt x="499" y="681"/>
                </a:cubicBezTo>
                <a:cubicBezTo>
                  <a:pt x="504" y="681"/>
                  <a:pt x="508" y="681"/>
                  <a:pt x="512" y="679"/>
                </a:cubicBezTo>
                <a:cubicBezTo>
                  <a:pt x="570" y="840"/>
                  <a:pt x="570" y="840"/>
                  <a:pt x="570" y="840"/>
                </a:cubicBezTo>
                <a:cubicBezTo>
                  <a:pt x="561" y="841"/>
                  <a:pt x="554" y="847"/>
                  <a:pt x="551" y="854"/>
                </a:cubicBezTo>
                <a:lnTo>
                  <a:pt x="178" y="715"/>
                </a:lnTo>
                <a:close/>
                <a:moveTo>
                  <a:pt x="560" y="884"/>
                </a:moveTo>
                <a:cubicBezTo>
                  <a:pt x="562" y="886"/>
                  <a:pt x="564" y="887"/>
                  <a:pt x="567" y="888"/>
                </a:cubicBezTo>
                <a:cubicBezTo>
                  <a:pt x="481" y="1111"/>
                  <a:pt x="481" y="1111"/>
                  <a:pt x="481" y="1111"/>
                </a:cubicBezTo>
                <a:cubicBezTo>
                  <a:pt x="479" y="1111"/>
                  <a:pt x="477" y="1110"/>
                  <a:pt x="474" y="1110"/>
                </a:cubicBezTo>
                <a:cubicBezTo>
                  <a:pt x="462" y="1110"/>
                  <a:pt x="452" y="1119"/>
                  <a:pt x="450" y="1130"/>
                </a:cubicBezTo>
                <a:cubicBezTo>
                  <a:pt x="246" y="1105"/>
                  <a:pt x="246" y="1105"/>
                  <a:pt x="246" y="1105"/>
                </a:cubicBezTo>
                <a:lnTo>
                  <a:pt x="560" y="884"/>
                </a:lnTo>
                <a:close/>
                <a:moveTo>
                  <a:pt x="450" y="1133"/>
                </a:moveTo>
                <a:cubicBezTo>
                  <a:pt x="450" y="1134"/>
                  <a:pt x="450" y="1134"/>
                  <a:pt x="450" y="1135"/>
                </a:cubicBezTo>
                <a:cubicBezTo>
                  <a:pt x="450" y="1148"/>
                  <a:pt x="461" y="1159"/>
                  <a:pt x="474" y="1159"/>
                </a:cubicBezTo>
                <a:cubicBezTo>
                  <a:pt x="486" y="1159"/>
                  <a:pt x="496" y="1151"/>
                  <a:pt x="498" y="1139"/>
                </a:cubicBezTo>
                <a:cubicBezTo>
                  <a:pt x="573" y="1149"/>
                  <a:pt x="573" y="1149"/>
                  <a:pt x="573" y="1149"/>
                </a:cubicBezTo>
                <a:cubicBezTo>
                  <a:pt x="661" y="1160"/>
                  <a:pt x="661" y="1160"/>
                  <a:pt x="661" y="1160"/>
                </a:cubicBezTo>
                <a:cubicBezTo>
                  <a:pt x="661" y="1161"/>
                  <a:pt x="661" y="1162"/>
                  <a:pt x="661" y="1162"/>
                </a:cubicBezTo>
                <a:cubicBezTo>
                  <a:pt x="661" y="1172"/>
                  <a:pt x="666" y="1180"/>
                  <a:pt x="674" y="1184"/>
                </a:cubicBezTo>
                <a:cubicBezTo>
                  <a:pt x="562" y="1436"/>
                  <a:pt x="562" y="1436"/>
                  <a:pt x="562" y="1436"/>
                </a:cubicBezTo>
                <a:cubicBezTo>
                  <a:pt x="556" y="1433"/>
                  <a:pt x="549" y="1431"/>
                  <a:pt x="541" y="1431"/>
                </a:cubicBezTo>
                <a:cubicBezTo>
                  <a:pt x="529" y="1431"/>
                  <a:pt x="518" y="1436"/>
                  <a:pt x="510" y="1444"/>
                </a:cubicBezTo>
                <a:cubicBezTo>
                  <a:pt x="363" y="1258"/>
                  <a:pt x="363" y="1258"/>
                  <a:pt x="363" y="1258"/>
                </a:cubicBezTo>
                <a:cubicBezTo>
                  <a:pt x="369" y="1254"/>
                  <a:pt x="373" y="1246"/>
                  <a:pt x="373" y="1239"/>
                </a:cubicBezTo>
                <a:cubicBezTo>
                  <a:pt x="373" y="1225"/>
                  <a:pt x="362" y="1214"/>
                  <a:pt x="348" y="1214"/>
                </a:cubicBezTo>
                <a:cubicBezTo>
                  <a:pt x="342" y="1214"/>
                  <a:pt x="337" y="1216"/>
                  <a:pt x="333" y="1219"/>
                </a:cubicBezTo>
                <a:cubicBezTo>
                  <a:pt x="245" y="1108"/>
                  <a:pt x="245" y="1108"/>
                  <a:pt x="245" y="1108"/>
                </a:cubicBezTo>
                <a:lnTo>
                  <a:pt x="450" y="1133"/>
                </a:lnTo>
                <a:close/>
                <a:moveTo>
                  <a:pt x="334" y="1258"/>
                </a:moveTo>
                <a:cubicBezTo>
                  <a:pt x="338" y="1261"/>
                  <a:pt x="342" y="1263"/>
                  <a:pt x="348" y="1263"/>
                </a:cubicBezTo>
                <a:cubicBezTo>
                  <a:pt x="442" y="1872"/>
                  <a:pt x="442" y="1872"/>
                  <a:pt x="442" y="1872"/>
                </a:cubicBezTo>
                <a:cubicBezTo>
                  <a:pt x="437" y="1873"/>
                  <a:pt x="433" y="1875"/>
                  <a:pt x="430" y="1878"/>
                </a:cubicBezTo>
                <a:cubicBezTo>
                  <a:pt x="97" y="1583"/>
                  <a:pt x="97" y="1583"/>
                  <a:pt x="97" y="1583"/>
                </a:cubicBezTo>
                <a:lnTo>
                  <a:pt x="334" y="1258"/>
                </a:lnTo>
                <a:close/>
                <a:moveTo>
                  <a:pt x="77" y="2025"/>
                </a:moveTo>
                <a:cubicBezTo>
                  <a:pt x="96" y="1587"/>
                  <a:pt x="96" y="1587"/>
                  <a:pt x="96" y="1587"/>
                </a:cubicBezTo>
                <a:cubicBezTo>
                  <a:pt x="427" y="1882"/>
                  <a:pt x="427" y="1882"/>
                  <a:pt x="427" y="1882"/>
                </a:cubicBezTo>
                <a:cubicBezTo>
                  <a:pt x="424" y="1886"/>
                  <a:pt x="423" y="1891"/>
                  <a:pt x="423" y="1896"/>
                </a:cubicBezTo>
                <a:cubicBezTo>
                  <a:pt x="423" y="1898"/>
                  <a:pt x="423" y="1900"/>
                  <a:pt x="423" y="1902"/>
                </a:cubicBezTo>
                <a:cubicBezTo>
                  <a:pt x="380" y="1918"/>
                  <a:pt x="380" y="1918"/>
                  <a:pt x="380" y="1918"/>
                </a:cubicBezTo>
                <a:cubicBezTo>
                  <a:pt x="376" y="1909"/>
                  <a:pt x="367" y="1903"/>
                  <a:pt x="357" y="1903"/>
                </a:cubicBezTo>
                <a:cubicBezTo>
                  <a:pt x="344" y="1903"/>
                  <a:pt x="333" y="1914"/>
                  <a:pt x="333" y="1928"/>
                </a:cubicBezTo>
                <a:cubicBezTo>
                  <a:pt x="333" y="1930"/>
                  <a:pt x="333" y="1932"/>
                  <a:pt x="333" y="1934"/>
                </a:cubicBezTo>
                <a:lnTo>
                  <a:pt x="77" y="2025"/>
                </a:lnTo>
                <a:close/>
                <a:moveTo>
                  <a:pt x="161" y="2507"/>
                </a:moveTo>
                <a:cubicBezTo>
                  <a:pt x="158" y="2504"/>
                  <a:pt x="155" y="2502"/>
                  <a:pt x="150" y="2501"/>
                </a:cubicBezTo>
                <a:cubicBezTo>
                  <a:pt x="349" y="1951"/>
                  <a:pt x="349" y="1951"/>
                  <a:pt x="349" y="1951"/>
                </a:cubicBezTo>
                <a:cubicBezTo>
                  <a:pt x="352" y="1952"/>
                  <a:pt x="354" y="1953"/>
                  <a:pt x="357" y="1953"/>
                </a:cubicBezTo>
                <a:cubicBezTo>
                  <a:pt x="361" y="1953"/>
                  <a:pt x="364" y="1952"/>
                  <a:pt x="367" y="1951"/>
                </a:cubicBezTo>
                <a:cubicBezTo>
                  <a:pt x="400" y="2008"/>
                  <a:pt x="400" y="2008"/>
                  <a:pt x="400" y="2008"/>
                </a:cubicBezTo>
                <a:cubicBezTo>
                  <a:pt x="394" y="2013"/>
                  <a:pt x="390" y="2020"/>
                  <a:pt x="390" y="2028"/>
                </a:cubicBezTo>
                <a:cubicBezTo>
                  <a:pt x="390" y="2041"/>
                  <a:pt x="401" y="2052"/>
                  <a:pt x="415" y="2052"/>
                </a:cubicBezTo>
                <a:cubicBezTo>
                  <a:pt x="418" y="2052"/>
                  <a:pt x="421" y="2051"/>
                  <a:pt x="424" y="2050"/>
                </a:cubicBezTo>
                <a:cubicBezTo>
                  <a:pt x="540" y="2254"/>
                  <a:pt x="540" y="2254"/>
                  <a:pt x="540" y="2254"/>
                </a:cubicBezTo>
                <a:cubicBezTo>
                  <a:pt x="529" y="2257"/>
                  <a:pt x="522" y="2267"/>
                  <a:pt x="522" y="2278"/>
                </a:cubicBezTo>
                <a:cubicBezTo>
                  <a:pt x="522" y="2282"/>
                  <a:pt x="523" y="2286"/>
                  <a:pt x="525" y="2290"/>
                </a:cubicBezTo>
                <a:cubicBezTo>
                  <a:pt x="344" y="2398"/>
                  <a:pt x="344" y="2398"/>
                  <a:pt x="344" y="2398"/>
                </a:cubicBezTo>
                <a:cubicBezTo>
                  <a:pt x="339" y="2392"/>
                  <a:pt x="332" y="2388"/>
                  <a:pt x="324" y="2388"/>
                </a:cubicBezTo>
                <a:cubicBezTo>
                  <a:pt x="311" y="2388"/>
                  <a:pt x="300" y="2399"/>
                  <a:pt x="300" y="2413"/>
                </a:cubicBezTo>
                <a:cubicBezTo>
                  <a:pt x="300" y="2417"/>
                  <a:pt x="301" y="2420"/>
                  <a:pt x="302" y="2423"/>
                </a:cubicBezTo>
                <a:lnTo>
                  <a:pt x="161" y="2507"/>
                </a:lnTo>
                <a:close/>
                <a:moveTo>
                  <a:pt x="526" y="2293"/>
                </a:moveTo>
                <a:cubicBezTo>
                  <a:pt x="531" y="2299"/>
                  <a:pt x="538" y="2303"/>
                  <a:pt x="546" y="2303"/>
                </a:cubicBezTo>
                <a:cubicBezTo>
                  <a:pt x="553" y="2303"/>
                  <a:pt x="559" y="2300"/>
                  <a:pt x="563" y="2296"/>
                </a:cubicBezTo>
                <a:cubicBezTo>
                  <a:pt x="672" y="2487"/>
                  <a:pt x="672" y="2487"/>
                  <a:pt x="672" y="2487"/>
                </a:cubicBezTo>
                <a:cubicBezTo>
                  <a:pt x="666" y="2491"/>
                  <a:pt x="661" y="2499"/>
                  <a:pt x="661" y="2507"/>
                </a:cubicBezTo>
                <a:cubicBezTo>
                  <a:pt x="661" y="2513"/>
                  <a:pt x="663" y="2518"/>
                  <a:pt x="666" y="2522"/>
                </a:cubicBezTo>
                <a:cubicBezTo>
                  <a:pt x="498" y="2666"/>
                  <a:pt x="498" y="2666"/>
                  <a:pt x="498" y="2666"/>
                </a:cubicBezTo>
                <a:cubicBezTo>
                  <a:pt x="494" y="2661"/>
                  <a:pt x="487" y="2658"/>
                  <a:pt x="480" y="2658"/>
                </a:cubicBezTo>
                <a:cubicBezTo>
                  <a:pt x="477" y="2658"/>
                  <a:pt x="474" y="2658"/>
                  <a:pt x="471" y="2659"/>
                </a:cubicBezTo>
                <a:cubicBezTo>
                  <a:pt x="340" y="2432"/>
                  <a:pt x="340" y="2432"/>
                  <a:pt x="340" y="2432"/>
                </a:cubicBezTo>
                <a:cubicBezTo>
                  <a:pt x="345" y="2428"/>
                  <a:pt x="349" y="2421"/>
                  <a:pt x="349" y="2413"/>
                </a:cubicBezTo>
                <a:cubicBezTo>
                  <a:pt x="349" y="2409"/>
                  <a:pt x="348" y="2404"/>
                  <a:pt x="346" y="2401"/>
                </a:cubicBezTo>
                <a:lnTo>
                  <a:pt x="526" y="2293"/>
                </a:lnTo>
                <a:close/>
                <a:moveTo>
                  <a:pt x="49" y="2851"/>
                </a:moveTo>
                <a:cubicBezTo>
                  <a:pt x="49" y="2845"/>
                  <a:pt x="46" y="2839"/>
                  <a:pt x="42" y="2835"/>
                </a:cubicBezTo>
                <a:cubicBezTo>
                  <a:pt x="316" y="2436"/>
                  <a:pt x="316" y="2436"/>
                  <a:pt x="316" y="2436"/>
                </a:cubicBezTo>
                <a:cubicBezTo>
                  <a:pt x="319" y="2437"/>
                  <a:pt x="321" y="2438"/>
                  <a:pt x="324" y="2438"/>
                </a:cubicBezTo>
                <a:cubicBezTo>
                  <a:pt x="329" y="2438"/>
                  <a:pt x="334" y="2436"/>
                  <a:pt x="338" y="2434"/>
                </a:cubicBezTo>
                <a:cubicBezTo>
                  <a:pt x="468" y="2661"/>
                  <a:pt x="468" y="2661"/>
                  <a:pt x="468" y="2661"/>
                </a:cubicBezTo>
                <a:cubicBezTo>
                  <a:pt x="461" y="2665"/>
                  <a:pt x="456" y="2673"/>
                  <a:pt x="456" y="2682"/>
                </a:cubicBezTo>
                <a:cubicBezTo>
                  <a:pt x="456" y="2685"/>
                  <a:pt x="456" y="2688"/>
                  <a:pt x="457" y="2690"/>
                </a:cubicBezTo>
                <a:lnTo>
                  <a:pt x="49" y="2851"/>
                </a:lnTo>
                <a:close/>
                <a:moveTo>
                  <a:pt x="912" y="3077"/>
                </a:moveTo>
                <a:cubicBezTo>
                  <a:pt x="906" y="3081"/>
                  <a:pt x="901" y="3087"/>
                  <a:pt x="900" y="3094"/>
                </a:cubicBezTo>
                <a:cubicBezTo>
                  <a:pt x="58" y="3065"/>
                  <a:pt x="58" y="3065"/>
                  <a:pt x="58" y="3065"/>
                </a:cubicBezTo>
                <a:cubicBezTo>
                  <a:pt x="59" y="3064"/>
                  <a:pt x="59" y="3063"/>
                  <a:pt x="59" y="3062"/>
                </a:cubicBezTo>
                <a:cubicBezTo>
                  <a:pt x="59" y="3057"/>
                  <a:pt x="57" y="3053"/>
                  <a:pt x="55" y="3049"/>
                </a:cubicBezTo>
                <a:cubicBezTo>
                  <a:pt x="463" y="2700"/>
                  <a:pt x="463" y="2700"/>
                  <a:pt x="463" y="2700"/>
                </a:cubicBezTo>
                <a:cubicBezTo>
                  <a:pt x="468" y="2704"/>
                  <a:pt x="474" y="2707"/>
                  <a:pt x="480" y="2707"/>
                </a:cubicBezTo>
                <a:cubicBezTo>
                  <a:pt x="494" y="2707"/>
                  <a:pt x="505" y="2696"/>
                  <a:pt x="505" y="2682"/>
                </a:cubicBezTo>
                <a:cubicBezTo>
                  <a:pt x="505" y="2677"/>
                  <a:pt x="503" y="2672"/>
                  <a:pt x="500" y="2668"/>
                </a:cubicBezTo>
                <a:cubicBezTo>
                  <a:pt x="668" y="2525"/>
                  <a:pt x="668" y="2525"/>
                  <a:pt x="668" y="2525"/>
                </a:cubicBezTo>
                <a:cubicBezTo>
                  <a:pt x="673" y="2529"/>
                  <a:pt x="679" y="2532"/>
                  <a:pt x="686" y="2532"/>
                </a:cubicBezTo>
                <a:cubicBezTo>
                  <a:pt x="688" y="2532"/>
                  <a:pt x="691" y="2532"/>
                  <a:pt x="693" y="2531"/>
                </a:cubicBezTo>
                <a:cubicBezTo>
                  <a:pt x="709" y="2572"/>
                  <a:pt x="745" y="2662"/>
                  <a:pt x="784" y="2759"/>
                </a:cubicBezTo>
                <a:cubicBezTo>
                  <a:pt x="779" y="2764"/>
                  <a:pt x="776" y="2770"/>
                  <a:pt x="776" y="2777"/>
                </a:cubicBezTo>
                <a:cubicBezTo>
                  <a:pt x="776" y="2791"/>
                  <a:pt x="787" y="2802"/>
                  <a:pt x="800" y="2802"/>
                </a:cubicBezTo>
                <a:cubicBezTo>
                  <a:pt x="800" y="2802"/>
                  <a:pt x="801" y="2802"/>
                  <a:pt x="801" y="2802"/>
                </a:cubicBezTo>
                <a:cubicBezTo>
                  <a:pt x="847" y="2917"/>
                  <a:pt x="893" y="3031"/>
                  <a:pt x="912" y="3077"/>
                </a:cubicBezTo>
                <a:close/>
                <a:moveTo>
                  <a:pt x="1593" y="3077"/>
                </a:moveTo>
                <a:cubicBezTo>
                  <a:pt x="1588" y="3082"/>
                  <a:pt x="1585" y="3088"/>
                  <a:pt x="1585" y="3096"/>
                </a:cubicBezTo>
                <a:cubicBezTo>
                  <a:pt x="1585" y="3102"/>
                  <a:pt x="1587" y="3108"/>
                  <a:pt x="1591" y="3113"/>
                </a:cubicBezTo>
                <a:cubicBezTo>
                  <a:pt x="1196" y="3338"/>
                  <a:pt x="1196" y="3338"/>
                  <a:pt x="1196" y="3338"/>
                </a:cubicBezTo>
                <a:cubicBezTo>
                  <a:pt x="1314" y="2827"/>
                  <a:pt x="1314" y="2827"/>
                  <a:pt x="1314" y="2827"/>
                </a:cubicBezTo>
                <a:cubicBezTo>
                  <a:pt x="1323" y="2826"/>
                  <a:pt x="1330" y="2822"/>
                  <a:pt x="1334" y="2815"/>
                </a:cubicBezTo>
                <a:lnTo>
                  <a:pt x="1593" y="3077"/>
                </a:lnTo>
                <a:close/>
                <a:moveTo>
                  <a:pt x="1336" y="2796"/>
                </a:moveTo>
                <a:cubicBezTo>
                  <a:pt x="1334" y="2786"/>
                  <a:pt x="1324" y="2778"/>
                  <a:pt x="1313" y="2778"/>
                </a:cubicBezTo>
                <a:cubicBezTo>
                  <a:pt x="1302" y="2778"/>
                  <a:pt x="1292" y="2785"/>
                  <a:pt x="1289" y="2795"/>
                </a:cubicBezTo>
                <a:cubicBezTo>
                  <a:pt x="825" y="2778"/>
                  <a:pt x="825" y="2778"/>
                  <a:pt x="825" y="2778"/>
                </a:cubicBezTo>
                <a:cubicBezTo>
                  <a:pt x="825" y="2778"/>
                  <a:pt x="825" y="2778"/>
                  <a:pt x="825" y="2777"/>
                </a:cubicBezTo>
                <a:cubicBezTo>
                  <a:pt x="825" y="2771"/>
                  <a:pt x="823" y="2766"/>
                  <a:pt x="819" y="2761"/>
                </a:cubicBezTo>
                <a:cubicBezTo>
                  <a:pt x="1430" y="2238"/>
                  <a:pt x="1430" y="2238"/>
                  <a:pt x="1430" y="2238"/>
                </a:cubicBezTo>
                <a:cubicBezTo>
                  <a:pt x="1433" y="2241"/>
                  <a:pt x="1438" y="2242"/>
                  <a:pt x="1443" y="2242"/>
                </a:cubicBezTo>
                <a:cubicBezTo>
                  <a:pt x="1446" y="2242"/>
                  <a:pt x="1450" y="2241"/>
                  <a:pt x="1453" y="2240"/>
                </a:cubicBezTo>
                <a:cubicBezTo>
                  <a:pt x="1470" y="2283"/>
                  <a:pt x="1515" y="2396"/>
                  <a:pt x="1560" y="2509"/>
                </a:cubicBezTo>
                <a:cubicBezTo>
                  <a:pt x="1559" y="2512"/>
                  <a:pt x="1558" y="2516"/>
                  <a:pt x="1558" y="2519"/>
                </a:cubicBezTo>
                <a:cubicBezTo>
                  <a:pt x="1558" y="2529"/>
                  <a:pt x="1565" y="2538"/>
                  <a:pt x="1574" y="2542"/>
                </a:cubicBezTo>
                <a:cubicBezTo>
                  <a:pt x="1612" y="2638"/>
                  <a:pt x="1650" y="2730"/>
                  <a:pt x="1669" y="2778"/>
                </a:cubicBezTo>
                <a:cubicBezTo>
                  <a:pt x="1659" y="2781"/>
                  <a:pt x="1652" y="2791"/>
                  <a:pt x="1652" y="2802"/>
                </a:cubicBezTo>
                <a:cubicBezTo>
                  <a:pt x="1652" y="2804"/>
                  <a:pt x="1652" y="2806"/>
                  <a:pt x="1653" y="2808"/>
                </a:cubicBezTo>
                <a:lnTo>
                  <a:pt x="1336" y="2796"/>
                </a:lnTo>
                <a:close/>
                <a:moveTo>
                  <a:pt x="2010" y="3027"/>
                </a:moveTo>
                <a:cubicBezTo>
                  <a:pt x="2006" y="3024"/>
                  <a:pt x="2001" y="3022"/>
                  <a:pt x="1995" y="3022"/>
                </a:cubicBezTo>
                <a:cubicBezTo>
                  <a:pt x="1990" y="3022"/>
                  <a:pt x="1986" y="3024"/>
                  <a:pt x="1982" y="3026"/>
                </a:cubicBezTo>
                <a:cubicBezTo>
                  <a:pt x="1697" y="2814"/>
                  <a:pt x="1697" y="2814"/>
                  <a:pt x="1697" y="2814"/>
                </a:cubicBezTo>
                <a:cubicBezTo>
                  <a:pt x="1700" y="2811"/>
                  <a:pt x="1701" y="2806"/>
                  <a:pt x="1701" y="2802"/>
                </a:cubicBezTo>
                <a:cubicBezTo>
                  <a:pt x="1701" y="2801"/>
                  <a:pt x="1701" y="2801"/>
                  <a:pt x="1701" y="2801"/>
                </a:cubicBezTo>
                <a:cubicBezTo>
                  <a:pt x="1841" y="2743"/>
                  <a:pt x="1841" y="2743"/>
                  <a:pt x="1841" y="2743"/>
                </a:cubicBezTo>
                <a:cubicBezTo>
                  <a:pt x="1845" y="2749"/>
                  <a:pt x="1853" y="2753"/>
                  <a:pt x="1861" y="2753"/>
                </a:cubicBezTo>
                <a:cubicBezTo>
                  <a:pt x="1875" y="2753"/>
                  <a:pt x="1886" y="2742"/>
                  <a:pt x="1886" y="2729"/>
                </a:cubicBezTo>
                <a:cubicBezTo>
                  <a:pt x="1886" y="2727"/>
                  <a:pt x="1885" y="2726"/>
                  <a:pt x="1885" y="2724"/>
                </a:cubicBezTo>
                <a:cubicBezTo>
                  <a:pt x="2247" y="2573"/>
                  <a:pt x="2247" y="2573"/>
                  <a:pt x="2247" y="2573"/>
                </a:cubicBezTo>
                <a:cubicBezTo>
                  <a:pt x="2250" y="2578"/>
                  <a:pt x="2254" y="2582"/>
                  <a:pt x="2259" y="2584"/>
                </a:cubicBezTo>
                <a:lnTo>
                  <a:pt x="2010" y="3027"/>
                </a:lnTo>
                <a:close/>
                <a:moveTo>
                  <a:pt x="2385" y="3008"/>
                </a:moveTo>
                <a:cubicBezTo>
                  <a:pt x="2281" y="2582"/>
                  <a:pt x="2281" y="2582"/>
                  <a:pt x="2281" y="2582"/>
                </a:cubicBezTo>
                <a:cubicBezTo>
                  <a:pt x="2284" y="2580"/>
                  <a:pt x="2287" y="2577"/>
                  <a:pt x="2289" y="2574"/>
                </a:cubicBezTo>
                <a:cubicBezTo>
                  <a:pt x="2774" y="2940"/>
                  <a:pt x="2774" y="2940"/>
                  <a:pt x="2774" y="2940"/>
                </a:cubicBezTo>
                <a:cubicBezTo>
                  <a:pt x="2403" y="3024"/>
                  <a:pt x="2403" y="3024"/>
                  <a:pt x="2403" y="3024"/>
                </a:cubicBezTo>
                <a:cubicBezTo>
                  <a:pt x="2400" y="3016"/>
                  <a:pt x="2393" y="3010"/>
                  <a:pt x="2385" y="3008"/>
                </a:cubicBezTo>
                <a:close/>
              </a:path>
            </a:pathLst>
          </a:custGeom>
          <a:solidFill>
            <a:schemeClr val="bg2">
              <a:alpha val="2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8385985" y="4560750"/>
            <a:ext cx="691298" cy="691298"/>
          </a:xfrm>
          <a:prstGeom prst="ellipse">
            <a:avLst/>
          </a:prstGeom>
          <a:solidFill>
            <a:srgbClr val="61A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3179356" y="4067537"/>
            <a:ext cx="599969" cy="599969"/>
          </a:xfrm>
          <a:prstGeom prst="ellipse">
            <a:avLst/>
          </a:prstGeom>
          <a:solidFill>
            <a:srgbClr val="61A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1822989" y="4899641"/>
            <a:ext cx="539770" cy="539770"/>
          </a:xfrm>
          <a:prstGeom prst="ellipse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2336283" y="1943565"/>
            <a:ext cx="726753" cy="726753"/>
          </a:xfrm>
          <a:prstGeom prst="ellipse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9966258" y="957099"/>
            <a:ext cx="631330" cy="631330"/>
          </a:xfrm>
          <a:prstGeom prst="ellipse">
            <a:avLst/>
          </a:prstGeom>
          <a:solidFill>
            <a:srgbClr val="61A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9159165" y="2965839"/>
            <a:ext cx="461408" cy="461408"/>
          </a:xfrm>
          <a:prstGeom prst="ellipse">
            <a:avLst/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9601189" y="5169526"/>
            <a:ext cx="461408" cy="461408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1592286" y="3302554"/>
            <a:ext cx="461408" cy="461408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9008213" y="1502241"/>
            <a:ext cx="475705" cy="475705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3700544" y="5388244"/>
            <a:ext cx="475705" cy="475705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2" grpId="0"/>
      <p:bldP spid="659" grpId="0" animBg="1"/>
      <p:bldP spid="660" grpId="0" animBg="1"/>
      <p:bldP spid="661" grpId="0" animBg="1"/>
      <p:bldP spid="662" grpId="0" animBg="1"/>
      <p:bldP spid="663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B7C74318-0E34-4157-AB46-E996C3F5E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5372" y="1072887"/>
            <a:ext cx="7684978" cy="47122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79FC82D5-DE3A-4F3F-A362-6ECACD42D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5967" y="673512"/>
            <a:ext cx="784108" cy="159435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C20C968-8C4E-430F-AA94-1789BD1BE054}"/>
              </a:ext>
            </a:extLst>
          </p:cNvPr>
          <p:cNvSpPr/>
          <p:nvPr/>
        </p:nvSpPr>
        <p:spPr>
          <a:xfrm>
            <a:off x="2305052" y="1262052"/>
            <a:ext cx="2150379" cy="13106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Risk Identification and Assessment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6BEA46E-F490-4ECA-8DAF-447244F3C621}"/>
              </a:ext>
            </a:extLst>
          </p:cNvPr>
          <p:cNvSpPr/>
          <p:nvPr/>
        </p:nvSpPr>
        <p:spPr>
          <a:xfrm>
            <a:off x="9145175" y="1318288"/>
            <a:ext cx="1999068" cy="13106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Risk re-assessment, treatment and Monitoring and reporting 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xmlns="" id="{B7564EA7-2EB5-467E-AC40-8C789DA9F992}"/>
              </a:ext>
            </a:extLst>
          </p:cNvPr>
          <p:cNvSpPr/>
          <p:nvPr/>
        </p:nvSpPr>
        <p:spPr>
          <a:xfrm>
            <a:off x="2735372" y="5410200"/>
            <a:ext cx="7684978" cy="131061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Changing context </a:t>
            </a:r>
          </a:p>
        </p:txBody>
      </p:sp>
    </p:spTree>
    <p:extLst>
      <p:ext uri="{BB962C8B-B14F-4D97-AF65-F5344CB8AC3E}">
        <p14:creationId xmlns:p14="http://schemas.microsoft.com/office/powerpoint/2010/main" val="67986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1847D-2772-4E24-9A34-02BD0D51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60" y="179618"/>
            <a:ext cx="6572650" cy="1325563"/>
          </a:xfrm>
        </p:spPr>
        <p:txBody>
          <a:bodyPr>
            <a:normAutofit/>
          </a:bodyPr>
          <a:lstStyle/>
          <a:p>
            <a:r>
              <a:rPr lang="en-US" b="1" dirty="0"/>
              <a:t>Quantifying Financial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19B2B4-5AA7-4271-AB7D-3A12184C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107034"/>
          </a:xfrm>
        </p:spPr>
        <p:txBody>
          <a:bodyPr anchor="t"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dirty="0"/>
              <a:t>Financial impact </a:t>
            </a:r>
            <a:r>
              <a:rPr lang="en-US" sz="3200" b="1" dirty="0"/>
              <a:t>is NOT</a:t>
            </a:r>
            <a:r>
              <a:rPr lang="en-US" sz="3200" dirty="0"/>
              <a:t>: </a:t>
            </a:r>
          </a:p>
          <a:p>
            <a:pPr lvl="0"/>
            <a:r>
              <a:rPr lang="en-US" sz="3200" dirty="0"/>
              <a:t>The “opportunity loss” that the organization suffers when the risk materializes</a:t>
            </a:r>
          </a:p>
          <a:p>
            <a:pPr lvl="0"/>
            <a:r>
              <a:rPr lang="en-US" sz="3200" dirty="0"/>
              <a:t>The cost of prevention and risk mitigation measures </a:t>
            </a:r>
          </a:p>
          <a:p>
            <a:pPr lvl="0"/>
            <a:r>
              <a:rPr lang="en-US" sz="3200" dirty="0"/>
              <a:t>Monetized amount of loss of productivity (e.g. staff time, running cost, etc.) 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EAA4DB-8535-4E5C-8AA5-1ECAE5B42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58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33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1847D-2772-4E24-9A34-02BD0D51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71" y="272383"/>
            <a:ext cx="6042563" cy="1325563"/>
          </a:xfrm>
        </p:spPr>
        <p:txBody>
          <a:bodyPr>
            <a:normAutofit/>
          </a:bodyPr>
          <a:lstStyle/>
          <a:p>
            <a:r>
              <a:rPr lang="en-US" b="1" dirty="0"/>
              <a:t>Costing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19B2B4-5AA7-4271-AB7D-3A12184C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107034"/>
          </a:xfrm>
        </p:spPr>
        <p:txBody>
          <a:bodyPr anchor="t">
            <a:normAutofit/>
          </a:bodyPr>
          <a:lstStyle/>
          <a:p>
            <a:r>
              <a:rPr lang="en-US" sz="3200" dirty="0"/>
              <a:t>Needs to be considered in </a:t>
            </a:r>
            <a:r>
              <a:rPr lang="en-US" sz="3200" dirty="0" err="1"/>
              <a:t>programme</a:t>
            </a:r>
            <a:r>
              <a:rPr lang="en-US" sz="3200" dirty="0"/>
              <a:t>/project design</a:t>
            </a:r>
          </a:p>
          <a:p>
            <a:pPr lvl="0"/>
            <a:r>
              <a:rPr lang="en-US" sz="3200" dirty="0"/>
              <a:t>Needs to be costed in budgets </a:t>
            </a:r>
          </a:p>
          <a:p>
            <a:pPr lvl="0"/>
            <a:r>
              <a:rPr lang="en-US" sz="3200" dirty="0"/>
              <a:t>Includes necessary activities to implement treatment measures</a:t>
            </a:r>
          </a:p>
          <a:p>
            <a:pPr lvl="0"/>
            <a:endParaRPr lang="en-US" sz="32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EAA4DB-8535-4E5C-8AA5-1ECAE5B42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58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719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4450" y="2712073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DISCUSSION/Q&amp;A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2223890"/>
            <a:ext cx="3661831" cy="24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4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40D7A-0351-4216-88CE-4CB11FF7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648" y="1397945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FA0F08-996D-4DA9-88A7-E2605491C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effect 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uncertainty 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652C4C-4BB3-405A-BB6A-D9A4F333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5D94A7-BE59-4A25-8F10-EB3395D8F0B5}" type="slidenum">
              <a:rPr lang="en-US" sz="1000" smtClean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0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E5234-5124-42A3-9C34-7CDE558E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4" y="679173"/>
            <a:ext cx="3733767" cy="274982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What is Risk Management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AA6992-9A2E-4883-9B69-49EA3F15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5D94A7-BE59-4A25-8F10-EB3395D8F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6C0461D-B4A5-436A-A0AD-E6FEDE2DE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89551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30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F15E1-8969-48F5-8D07-3F7C9E21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87" y="2011216"/>
            <a:ext cx="2977763" cy="283556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BECOMING A RISK-INFORMED ORGANIZATION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B0A613D6-F632-4079-8465-5B48706514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6896" y="1407318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84C3F0-399C-46F8-B64E-61A481D94D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51" y="1532429"/>
            <a:ext cx="5048281" cy="489736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F64F89A8-8D79-4CA4-B83A-8B5202A8C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326864"/>
              </p:ext>
            </p:extLst>
          </p:nvPr>
        </p:nvGraphicFramePr>
        <p:xfrm>
          <a:off x="312497" y="2298788"/>
          <a:ext cx="2923695" cy="298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67973F9-F854-4C26-9056-B58F030C3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76579"/>
              </p:ext>
            </p:extLst>
          </p:nvPr>
        </p:nvGraphicFramePr>
        <p:xfrm>
          <a:off x="8267909" y="1159699"/>
          <a:ext cx="33944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F4A88A4-F3FD-4CCD-97C9-CBA2975D87FF}"/>
              </a:ext>
            </a:extLst>
          </p:cNvPr>
          <p:cNvSpPr/>
          <p:nvPr/>
        </p:nvSpPr>
        <p:spPr>
          <a:xfrm>
            <a:off x="8026904" y="5870842"/>
            <a:ext cx="482010" cy="48201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0E8708-2603-4DD3-A275-A7116B93A482}"/>
              </a:ext>
            </a:extLst>
          </p:cNvPr>
          <p:cNvGrpSpPr/>
          <p:nvPr/>
        </p:nvGrpSpPr>
        <p:grpSpPr>
          <a:xfrm>
            <a:off x="8508914" y="5927488"/>
            <a:ext cx="3085114" cy="385608"/>
            <a:chOff x="297649" y="780698"/>
            <a:chExt cx="3040144" cy="3856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FCC4E95-50B8-4AB8-8626-CA483E9AEDF9}"/>
                </a:ext>
              </a:extLst>
            </p:cNvPr>
            <p:cNvSpPr/>
            <p:nvPr/>
          </p:nvSpPr>
          <p:spPr>
            <a:xfrm>
              <a:off x="297649" y="780698"/>
              <a:ext cx="3040144" cy="3856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095547C-A293-4A89-A44A-3CB37BB3B955}"/>
                </a:ext>
              </a:extLst>
            </p:cNvPr>
            <p:cNvSpPr txBox="1"/>
            <p:nvPr/>
          </p:nvSpPr>
          <p:spPr>
            <a:xfrm>
              <a:off x="297649" y="780698"/>
              <a:ext cx="3040144" cy="3856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6077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Safety &amp; Security</a:t>
              </a: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D65059C5-7414-4FED-9126-613C54D2F471}"/>
              </a:ext>
            </a:extLst>
          </p:cNvPr>
          <p:cNvSpPr txBox="1">
            <a:spLocks/>
          </p:cNvSpPr>
          <p:nvPr/>
        </p:nvSpPr>
        <p:spPr>
          <a:xfrm>
            <a:off x="534671" y="505148"/>
            <a:ext cx="11059357" cy="6093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" indent="0" algn="ctr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UNDP’s Integrated Approach to Risk Management</a:t>
            </a:r>
          </a:p>
          <a:p>
            <a:pPr marL="13716" indent="0" algn="ctr">
              <a:buNone/>
            </a:pPr>
            <a:endParaRPr lang="en-US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76E41F-F8A8-4817-BE1D-F4BDCD1D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785" y="-165916"/>
            <a:ext cx="6338456" cy="1325563"/>
          </a:xfrm>
        </p:spPr>
        <p:txBody>
          <a:bodyPr>
            <a:normAutofit/>
          </a:bodyPr>
          <a:lstStyle/>
          <a:p>
            <a:r>
              <a:rPr lang="en-US" b="1" dirty="0"/>
              <a:t>Risk Management Tools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65B667-A891-4E9A-923D-024344DFBE17}"/>
              </a:ext>
            </a:extLst>
          </p:cNvPr>
          <p:cNvSpPr/>
          <p:nvPr/>
        </p:nvSpPr>
        <p:spPr>
          <a:xfrm>
            <a:off x="4739372" y="1096303"/>
            <a:ext cx="7305637" cy="538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 Dashboard (Power BI)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Capacity assessments of partners, including HACT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UNDP Anti-Fraud Policy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Programme Criticality Framework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Security Risk Management (SRM) </a:t>
            </a: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Business Continuity Management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Due Diligence for the Private Sector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Programme/Project Quality Assurance</a:t>
            </a: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Dashboard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Social and Environmental Standards and Screening Procedure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 of Change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Audits and Evaluations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Procurement Ethics, Fraud and Corrupt Practices Policy</a:t>
            </a:r>
            <a:r>
              <a:rPr lang="en-US" sz="20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Procurement Strategy/Planning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Procurement Risk Radar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Risk Dashboard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xmlns="" id="{8DBA929F-7279-4947-B071-A7B3D35A31E5}"/>
              </a:ext>
            </a:extLst>
          </p:cNvPr>
          <p:cNvSpPr/>
          <p:nvPr/>
        </p:nvSpPr>
        <p:spPr>
          <a:xfrm>
            <a:off x="3886200" y="1166098"/>
            <a:ext cx="676248" cy="5310909"/>
          </a:xfrm>
          <a:prstGeom prst="leftBrace">
            <a:avLst>
              <a:gd name="adj1" fmla="val 8333"/>
              <a:gd name="adj2" fmla="val 51302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F2C9F0-C790-4409-92F4-F7866BE74F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5" y="2515752"/>
            <a:ext cx="2679185" cy="2679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5300E7-84A4-40DE-87F2-4FCCF9AEE2D6}"/>
              </a:ext>
            </a:extLst>
          </p:cNvPr>
          <p:cNvSpPr txBox="1"/>
          <p:nvPr/>
        </p:nvSpPr>
        <p:spPr>
          <a:xfrm>
            <a:off x="915159" y="2054087"/>
            <a:ext cx="215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RISK REGISTER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06F4929-AF72-4CA5-B778-27F1C230394B}"/>
              </a:ext>
            </a:extLst>
          </p:cNvPr>
          <p:cNvCxnSpPr>
            <a:cxnSpLocks/>
          </p:cNvCxnSpPr>
          <p:nvPr/>
        </p:nvCxnSpPr>
        <p:spPr>
          <a:xfrm flipH="1" flipV="1">
            <a:off x="3503024" y="3888594"/>
            <a:ext cx="383176" cy="21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0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F64F89A8-8D79-4CA4-B83A-8B5202A8C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061536"/>
              </p:ext>
            </p:extLst>
          </p:nvPr>
        </p:nvGraphicFramePr>
        <p:xfrm>
          <a:off x="312497" y="2298788"/>
          <a:ext cx="6243946" cy="336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llout: Left Arrow 2">
            <a:extLst>
              <a:ext uri="{FF2B5EF4-FFF2-40B4-BE49-F238E27FC236}">
                <a16:creationId xmlns:a16="http://schemas.microsoft.com/office/drawing/2014/main" xmlns="" id="{58AD97FB-E24A-45B5-8E7D-BBC044AE2A6E}"/>
              </a:ext>
            </a:extLst>
          </p:cNvPr>
          <p:cNvSpPr/>
          <p:nvPr/>
        </p:nvSpPr>
        <p:spPr>
          <a:xfrm>
            <a:off x="7119855" y="4577602"/>
            <a:ext cx="3447535" cy="60930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8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 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xmlns="" id="{0B1C3DA5-8839-49B4-81E6-4A79565A69B6}"/>
              </a:ext>
            </a:extLst>
          </p:cNvPr>
          <p:cNvSpPr/>
          <p:nvPr/>
        </p:nvSpPr>
        <p:spPr>
          <a:xfrm>
            <a:off x="7119855" y="2675238"/>
            <a:ext cx="3447534" cy="1507524"/>
          </a:xfrm>
          <a:prstGeom prst="leftArrowCallout">
            <a:avLst>
              <a:gd name="adj1" fmla="val 1516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Quantum+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0FF0CEB-C72D-44D5-8DE8-29C40F62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2" y="1092770"/>
            <a:ext cx="2977763" cy="283556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UNDP’s Risk Register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76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C2B14A-C976-4A91-8B0E-6E3A014D7496}"/>
              </a:ext>
            </a:extLst>
          </p:cNvPr>
          <p:cNvSpPr txBox="1"/>
          <p:nvPr/>
        </p:nvSpPr>
        <p:spPr>
          <a:xfrm>
            <a:off x="1470991" y="118480"/>
            <a:ext cx="970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ERM Dashboard – RBLAC Corporate Risk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1669AE-5397-4807-AEB0-0410932B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12191999" cy="5943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226" y="102231"/>
            <a:ext cx="11895543" cy="2143331"/>
          </a:xfrm>
        </p:spPr>
        <p:txBody>
          <a:bodyPr>
            <a:normAutofit/>
          </a:bodyPr>
          <a:lstStyle/>
          <a:p>
            <a:r>
              <a:rPr lang="en-US" b="1" dirty="0"/>
              <a:t>		Things to remember about Risk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sz="3200" i="1" dirty="0"/>
              <a:t>“Uncertainty that Matters” </a:t>
            </a:r>
            <a:r>
              <a:rPr lang="en-US" sz="2000" i="1" dirty="0"/>
              <a:t>David  Hillson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5187" y="2245562"/>
            <a:ext cx="6015613" cy="4037442"/>
          </a:xfrm>
          <a:prstGeom prst="verticalScroll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18288" indent="0" algn="ctr">
              <a:buNone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QUICK TIPS</a:t>
            </a:r>
            <a:endParaRPr lang="en-US" sz="2400" b="1" dirty="0">
              <a:solidFill>
                <a:schemeClr val="bg1"/>
              </a:solidFill>
              <a:effectLst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/>
              </a:rPr>
              <a:t>Discussion between 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/>
              </a:rPr>
              <a:t> and operations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Engage stakeholders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/>
              </a:rPr>
              <a:t>Understand changing context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Use available tools to identify and assess risks</a:t>
            </a:r>
            <a:endParaRPr lang="en-US" sz="2400" dirty="0">
              <a:solidFill>
                <a:schemeClr val="bg1"/>
              </a:solidFill>
              <a:effectLst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effectLst/>
              </a:rPr>
              <a:t>Link impact to objectives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349" y="1462081"/>
            <a:ext cx="4753464" cy="41660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67840" y="6355659"/>
            <a:ext cx="105710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All risks are uncertainties, not all uncertainties are risks!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5E158E4DC9045ADFD82D878FF7C80" ma:contentTypeVersion="0" ma:contentTypeDescription="Create a new document." ma:contentTypeScope="" ma:versionID="a70d51d5aa32b534c43030ad5927987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82EAC-FB0F-4998-967B-42B67C1B9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6FEEB0-4EAF-47F6-A26A-7BCE304A8C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EE757D-BEFA-41F6-989A-ABDDC49D6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338</Words>
  <Application>Microsoft Office PowerPoint</Application>
  <PresentationFormat>Widescreen</PresentationFormat>
  <Paragraphs>84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Risk?</vt:lpstr>
      <vt:lpstr>What is Risk Management ?</vt:lpstr>
      <vt:lpstr>BECOMING A RISK-INFORMED ORGANIZATION</vt:lpstr>
      <vt:lpstr>PowerPoint Presentation</vt:lpstr>
      <vt:lpstr>Risk Management Tools</vt:lpstr>
      <vt:lpstr>UNDP’s Risk Register</vt:lpstr>
      <vt:lpstr>PowerPoint Presentation</vt:lpstr>
      <vt:lpstr>  Things to remember about Risk     “Uncertainty that Matters” David  Hillson</vt:lpstr>
      <vt:lpstr>PowerPoint Presentation</vt:lpstr>
      <vt:lpstr>Quantifying Financial Impact</vt:lpstr>
      <vt:lpstr>Costing Risk Management</vt:lpstr>
      <vt:lpstr>DISCUSSION/Q&amp;A</vt:lpstr>
    </vt:vector>
  </TitlesOfParts>
  <LinksUpToDate>false</LinksUpToDate>
  <SharedDoc>false</SharedDoc>
  <HLinks>
    <vt:vector size="42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https://popp.undp.org/SitePages/POPPSubject.aspx?SBJID=384&amp;Menu=BusinessUnit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https://intranet.undp.org/unit/oolts/so/_layouts/15/WopiFrame.aspx?sourcedoc=/unit/oolts/so/Doc_Depot/SPM - Chapter IV - Section A - SRM policy revised - Oct 2017.pdf&amp;action=default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https://popp.undp.org/SitePages/POPPChapter.aspx?TermID=00173e4f-7e6e-475a-90ff-396090b693f2&amp;Menu=BusinessUnit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https://popp.undp.org/SitePages/POPPSubject.aspx?SBJID=391&amp;Menu=BusinessUnit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https://popp.undp.org/SitePages/POPPSubject.aspx?SBJID=135&amp;Menu=BusinessUnit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https://popp.undp.org/SitePages/POPPSubject.aspx?SBJID=136&amp;Menu=BusinessUnit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https://popp.undp.org/_layouts/15/WopiFrame.aspx?sourcedoc=/UNDP_POPP_DOCUMENT_LIBRARY/Public/PSU_Procurement Overview_Ethics and Fraud.docx&amp;action=default</vt:lpwstr>
      </vt:variant>
      <vt:variant>
        <vt:lpwstr/>
      </vt:variant>
    </vt:vector>
  </HLinks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Mergler</dc:creator>
  <cp:lastModifiedBy>Nesreen Al-Hebshi</cp:lastModifiedBy>
  <cp:revision>23</cp:revision>
  <cp:lastPrinted>2019-08-07T17:02:39Z</cp:lastPrinted>
  <dcterms:created xsi:type="dcterms:W3CDTF">2019-06-11T09:11:17Z</dcterms:created>
  <dcterms:modified xsi:type="dcterms:W3CDTF">2023-04-26T16:26:57Z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0x010100FE15E158E4DC9045ADFD82D878FF7C80</vt:lpwstr>
  </property>
</Properties>
</file>